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259" r:id="rId5"/>
    <p:sldId id="260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A281B6-D4BA-4A23-A017-8DA5A9606040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FA11264-4507-4F2B-A3F7-5115D6C6BE20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Costume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62" y="332656"/>
            <a:ext cx="6347048" cy="1012974"/>
          </a:xfrm>
        </p:spPr>
        <p:txBody>
          <a:bodyPr/>
          <a:lstStyle/>
          <a:p>
            <a:r>
              <a:rPr lang="en-GB" dirty="0" smtClean="0"/>
              <a:t>WOMAN IN BLACK - Costume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3" y="1484784"/>
            <a:ext cx="5684885" cy="48245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Describe a moment where you recognised the costume representing a characters status? </a:t>
            </a:r>
          </a:p>
          <a:p>
            <a:endParaRPr lang="en-GB" dirty="0"/>
          </a:p>
          <a:p>
            <a:r>
              <a:rPr lang="en-GB" dirty="0" smtClean="0"/>
              <a:t>In what time period is the Woman in black set? </a:t>
            </a:r>
          </a:p>
          <a:p>
            <a:endParaRPr lang="en-GB" dirty="0"/>
          </a:p>
          <a:p>
            <a:r>
              <a:rPr lang="en-GB" dirty="0" smtClean="0"/>
              <a:t>Name a moment where the costume represented the time period clearly? </a:t>
            </a:r>
          </a:p>
          <a:p>
            <a:endParaRPr lang="en-GB" dirty="0"/>
          </a:p>
          <a:p>
            <a:r>
              <a:rPr lang="en-GB" dirty="0" smtClean="0"/>
              <a:t>Name a piece of costume that was used by Arthur Kipps to represent a character he was playing?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2" t="19875" r="15329" b="57333"/>
          <a:stretch/>
        </p:blipFill>
        <p:spPr bwMode="auto">
          <a:xfrm>
            <a:off x="6103740" y="1484784"/>
            <a:ext cx="2760739" cy="198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The Woman in Black Tickets | Fortune Theatre | London Thea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1" t="25795" r="4175" b="33789"/>
          <a:stretch/>
        </p:blipFill>
        <p:spPr bwMode="auto">
          <a:xfrm>
            <a:off x="6059009" y="3933056"/>
            <a:ext cx="2850202" cy="18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ctorian Men's Clothing, Fashion - 1840 to 189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4663870" cy="63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412776"/>
            <a:ext cx="237626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What elements of late Victorian fashion could you see in the production? </a:t>
            </a: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 t="12435" r="11903" b="15876"/>
          <a:stretch/>
        </p:blipFill>
        <p:spPr bwMode="auto">
          <a:xfrm>
            <a:off x="5617209" y="3345236"/>
            <a:ext cx="3166166" cy="23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7" y="160338"/>
            <a:ext cx="2311567" cy="652934"/>
          </a:xfrm>
        </p:spPr>
        <p:txBody>
          <a:bodyPr/>
          <a:lstStyle/>
          <a:p>
            <a:r>
              <a:rPr lang="en-GB" dirty="0" smtClean="0"/>
              <a:t>Costume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i="1" u="sng" dirty="0" smtClean="0"/>
              <a:t>Late </a:t>
            </a:r>
            <a:r>
              <a:rPr lang="en-GB" i="1" u="sng" dirty="0"/>
              <a:t>V</a:t>
            </a:r>
            <a:r>
              <a:rPr lang="en-GB" i="1" u="sng" dirty="0" smtClean="0"/>
              <a:t>ictorian era costumes to create authenticity for the audience.</a:t>
            </a:r>
          </a:p>
          <a:p>
            <a:r>
              <a:rPr lang="en-GB" dirty="0" smtClean="0"/>
              <a:t>Costumes are visibly seen to remind you that this is a play within a play. Is this a successful choice?</a:t>
            </a:r>
          </a:p>
          <a:p>
            <a:pPr marL="0" indent="0">
              <a:buNone/>
            </a:pPr>
            <a:r>
              <a:rPr lang="en-GB" i="1" dirty="0" smtClean="0"/>
              <a:t>Costumes are added too or taken away</a:t>
            </a:r>
            <a:r>
              <a:rPr lang="en-GB" i="1" dirty="0" smtClean="0"/>
              <a:t>.</a:t>
            </a:r>
            <a:endParaRPr lang="en-GB" i="1" dirty="0"/>
          </a:p>
          <a:p>
            <a:r>
              <a:rPr lang="en-GB" dirty="0" smtClean="0"/>
              <a:t>What effect does this have on the performance? </a:t>
            </a:r>
          </a:p>
          <a:p>
            <a:r>
              <a:rPr lang="en-GB" dirty="0" smtClean="0"/>
              <a:t>How do the costumes develop as we go through the performance?</a:t>
            </a:r>
          </a:p>
          <a:p>
            <a:r>
              <a:rPr lang="en-GB" dirty="0" smtClean="0"/>
              <a:t>How is symbolism used through the use of costume? (colour) </a:t>
            </a:r>
            <a:endParaRPr lang="en-GB" dirty="0" smtClean="0"/>
          </a:p>
        </p:txBody>
      </p:sp>
      <p:pic>
        <p:nvPicPr>
          <p:cNvPr id="3074" name="Picture 2" descr="Image result for woman in black theatre cost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8704"/>
            <a:ext cx="1831385" cy="24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ostume woman in black theat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72" y="4077072"/>
            <a:ext cx="2183292" cy="233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EVIEW: The Woman in Black at The Fortune Theatre, London | Pocket Size  Thea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REVIEW: The Woman in Black at The Fortune Theatre, London | Pocket Size  Theat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2" t="19875" r="15329" b="57333"/>
          <a:stretch/>
        </p:blipFill>
        <p:spPr bwMode="auto">
          <a:xfrm>
            <a:off x="307975" y="4293096"/>
            <a:ext cx="2460792" cy="17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8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r="4932" b="10198"/>
          <a:stretch/>
        </p:blipFill>
        <p:spPr bwMode="auto">
          <a:xfrm>
            <a:off x="6228184" y="476672"/>
            <a:ext cx="2808312" cy="47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woman in black theatre costume 2018 a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28803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oman in black theatre costume 2018 a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1818" r="10668"/>
          <a:stretch/>
        </p:blipFill>
        <p:spPr bwMode="auto">
          <a:xfrm>
            <a:off x="3275855" y="466827"/>
            <a:ext cx="2736303" cy="47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976" y="530294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Actor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1878" y="548761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Young Mr Kipps before the incident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534911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Young Mr Kipps when the hauntings start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01896" y="6217830"/>
            <a:ext cx="87849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How have the costumes been used to create a sense of time/location/mental of the character?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2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962" r="51283" b="-1"/>
          <a:stretch/>
        </p:blipFill>
        <p:spPr bwMode="auto">
          <a:xfrm>
            <a:off x="239823" y="227180"/>
            <a:ext cx="2786743" cy="305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ostume woman in black thea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74" y="233063"/>
            <a:ext cx="2857500" cy="30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37871"/>
          <a:stretch/>
        </p:blipFill>
        <p:spPr bwMode="auto">
          <a:xfrm>
            <a:off x="6012160" y="243881"/>
            <a:ext cx="2857500" cy="304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stume woman in black theatre arthur kip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3" y="3356992"/>
            <a:ext cx="28351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53" y="332656"/>
            <a:ext cx="10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Keckwick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86674" y="517322"/>
            <a:ext cx="105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Sam Daily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7019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Jerome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2453" y="3573016"/>
            <a:ext cx="1243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Arthur Kipps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356992"/>
            <a:ext cx="1087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the base costume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3434516"/>
            <a:ext cx="20444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Other roles and costume:</a:t>
            </a:r>
          </a:p>
          <a:p>
            <a:r>
              <a:rPr lang="en-GB" dirty="0" smtClean="0"/>
              <a:t>Mr </a:t>
            </a:r>
            <a:r>
              <a:rPr lang="en-GB" dirty="0" err="1" smtClean="0"/>
              <a:t>Bently</a:t>
            </a:r>
            <a:r>
              <a:rPr lang="en-GB" dirty="0" smtClean="0"/>
              <a:t> – Glasses are added</a:t>
            </a:r>
          </a:p>
          <a:p>
            <a:r>
              <a:rPr lang="en-GB" dirty="0" smtClean="0"/>
              <a:t>Waiter – Apron is added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46264" y="6023029"/>
            <a:ext cx="52789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How have the costumes been used to create a sense of time/location/mental of the character?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9" t="25815" r="10759" b="35169"/>
          <a:stretch/>
        </p:blipFill>
        <p:spPr bwMode="auto">
          <a:xfrm>
            <a:off x="5652120" y="3434516"/>
            <a:ext cx="309482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102</TotalTime>
  <Words>224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Costume</vt:lpstr>
      <vt:lpstr>WOMAN IN BLACK - Costume </vt:lpstr>
      <vt:lpstr>PowerPoint Presentation</vt:lpstr>
      <vt:lpstr>Costume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Costume</dc:title>
  <dc:creator>Mto</dc:creator>
  <cp:lastModifiedBy>LMc</cp:lastModifiedBy>
  <cp:revision>8</cp:revision>
  <dcterms:created xsi:type="dcterms:W3CDTF">2018-03-14T12:54:38Z</dcterms:created>
  <dcterms:modified xsi:type="dcterms:W3CDTF">2022-03-25T13:18:34Z</dcterms:modified>
</cp:coreProperties>
</file>