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82" y="1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9_02.jpg"/>
          <p:cNvPicPr preferRelativeResize="0">
            <a:picLocks/>
          </p:cNvPicPr>
          <p:nvPr/>
        </p:nvPicPr>
        <p:blipFill>
          <a:blip r:embed="rId2">
            <a:duotone>
              <a:schemeClr val="accent1">
                <a:shade val="45000"/>
                <a:satMod val="135000"/>
              </a:schemeClr>
              <a:prstClr val="white"/>
            </a:duotone>
          </a:blip>
          <a:stretch>
            <a:fillRect/>
          </a:stretch>
        </p:blipFill>
        <p:spPr>
          <a:xfrm>
            <a:off x="7754112" y="0"/>
            <a:ext cx="73152" cy="6858000"/>
          </a:xfrm>
          <a:prstGeom prst="rect">
            <a:avLst/>
          </a:prstGeom>
        </p:spPr>
      </p:pic>
      <p:pic>
        <p:nvPicPr>
          <p:cNvPr id="7" name="Picture 6" descr="1_05.jpg"/>
          <p:cNvPicPr>
            <a:picLocks noChangeAspect="1"/>
          </p:cNvPicPr>
          <p:nvPr/>
        </p:nvPicPr>
        <p:blipFill>
          <a:blip r:embed="rId3"/>
          <a:stretch>
            <a:fillRect/>
          </a:stretch>
        </p:blipFill>
        <p:spPr>
          <a:xfrm>
            <a:off x="7810500" y="0"/>
            <a:ext cx="1333500" cy="6858000"/>
          </a:xfrm>
          <a:prstGeom prst="rect">
            <a:avLst/>
          </a:prstGeom>
        </p:spPr>
      </p:pic>
      <p:grpSp>
        <p:nvGrpSpPr>
          <p:cNvPr id="4" name="Group 17"/>
          <p:cNvGrpSpPr/>
          <p:nvPr/>
        </p:nvGrpSpPr>
        <p:grpSpPr>
          <a:xfrm>
            <a:off x="0" y="6630352"/>
            <a:ext cx="9144000" cy="228600"/>
            <a:chOff x="0" y="6582727"/>
            <a:chExt cx="9144000" cy="228600"/>
          </a:xfrm>
        </p:grpSpPr>
        <p:sp>
          <p:nvSpPr>
            <p:cNvPr id="10" name="Rectangle 9"/>
            <p:cNvSpPr/>
            <p:nvPr/>
          </p:nvSpPr>
          <p:spPr>
            <a:xfrm>
              <a:off x="7813040" y="6582727"/>
              <a:ext cx="1330960" cy="228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34101" y="6582727"/>
              <a:ext cx="1609724"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82727"/>
              <a:ext cx="6096000"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457200" y="1371600"/>
            <a:ext cx="6781800" cy="1069975"/>
          </a:xfrm>
        </p:spPr>
        <p:txBody>
          <a:bodyPr bIns="0" anchor="b" anchorCtr="0">
            <a:noAutofit/>
          </a:bodyPr>
          <a:lstStyle>
            <a:lvl1pPr>
              <a:defRPr sz="4200" baseline="0"/>
            </a:lvl1pPr>
          </a:lstStyle>
          <a:p>
            <a:r>
              <a:rPr lang="en-US" smtClean="0"/>
              <a:t>Click to edit Master title style</a:t>
            </a:r>
            <a:endParaRPr lang="en-US" dirty="0"/>
          </a:p>
        </p:txBody>
      </p:sp>
      <p:sp>
        <p:nvSpPr>
          <p:cNvPr id="3" name="Subtitle 2"/>
          <p:cNvSpPr>
            <a:spLocks noGrp="1"/>
          </p:cNvSpPr>
          <p:nvPr>
            <p:ph type="subTitle" idx="1"/>
          </p:nvPr>
        </p:nvSpPr>
        <p:spPr>
          <a:xfrm>
            <a:off x="457200" y="2438400"/>
            <a:ext cx="6781800" cy="762000"/>
          </a:xfrm>
        </p:spPr>
        <p:txBody>
          <a:bodyPr lIns="0" tIns="0" rIns="0">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Date Placeholder 18"/>
          <p:cNvSpPr>
            <a:spLocks noGrp="1"/>
          </p:cNvSpPr>
          <p:nvPr>
            <p:ph type="dt" sz="half" idx="10"/>
          </p:nvPr>
        </p:nvSpPr>
        <p:spPr>
          <a:xfrm>
            <a:off x="6210300" y="6610350"/>
            <a:ext cx="1524000" cy="228600"/>
          </a:xfrm>
        </p:spPr>
        <p:txBody>
          <a:bodyPr/>
          <a:lstStyle/>
          <a:p>
            <a:fld id="{AC0BF381-033C-4643-9984-35E3E1383AE2}" type="datetimeFigureOut">
              <a:rPr lang="en-GB" smtClean="0"/>
              <a:t>20/04/2022</a:t>
            </a:fld>
            <a:endParaRPr lang="en-GB"/>
          </a:p>
        </p:txBody>
      </p:sp>
      <p:sp>
        <p:nvSpPr>
          <p:cNvPr id="20" name="Slide Number Placeholder 19"/>
          <p:cNvSpPr>
            <a:spLocks noGrp="1"/>
          </p:cNvSpPr>
          <p:nvPr>
            <p:ph type="sldNum" sz="quarter" idx="11"/>
          </p:nvPr>
        </p:nvSpPr>
        <p:spPr>
          <a:xfrm>
            <a:off x="7924800" y="6610350"/>
            <a:ext cx="1198880" cy="228600"/>
          </a:xfrm>
        </p:spPr>
        <p:txBody>
          <a:bodyPr/>
          <a:lstStyle/>
          <a:p>
            <a:fld id="{8B1DBC9F-1419-48E4-9FA9-80B545EEAE27}" type="slidenum">
              <a:rPr lang="en-GB" smtClean="0"/>
              <a:t>‹#›</a:t>
            </a:fld>
            <a:endParaRPr lang="en-GB"/>
          </a:p>
        </p:txBody>
      </p:sp>
      <p:sp>
        <p:nvSpPr>
          <p:cNvPr id="21" name="Footer Placeholder 20"/>
          <p:cNvSpPr>
            <a:spLocks noGrp="1"/>
          </p:cNvSpPr>
          <p:nvPr>
            <p:ph type="ftr" sz="quarter" idx="12"/>
          </p:nvPr>
        </p:nvSpPr>
        <p:spPr>
          <a:xfrm>
            <a:off x="457200" y="6611112"/>
            <a:ext cx="5600700" cy="228600"/>
          </a:xfrm>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AC0BF381-033C-4643-9984-35E3E1383AE2}" type="datetimeFigureOut">
              <a:rPr lang="en-GB" smtClean="0"/>
              <a:t>20/04/2022</a:t>
            </a:fld>
            <a:endParaRPr lang="en-GB"/>
          </a:p>
        </p:txBody>
      </p:sp>
      <p:sp>
        <p:nvSpPr>
          <p:cNvPr id="23" name="Slide Number Placeholder 22"/>
          <p:cNvSpPr>
            <a:spLocks noGrp="1"/>
          </p:cNvSpPr>
          <p:nvPr>
            <p:ph type="sldNum" sz="quarter" idx="11"/>
          </p:nvPr>
        </p:nvSpPr>
        <p:spPr/>
        <p:txBody>
          <a:bodyPr/>
          <a:lstStyle/>
          <a:p>
            <a:fld id="{8B1DBC9F-1419-48E4-9FA9-80B545EEAE27}" type="slidenum">
              <a:rPr lang="en-GB" smtClean="0"/>
              <a:t>‹#›</a:t>
            </a:fld>
            <a:endParaRPr lang="en-GB"/>
          </a:p>
        </p:txBody>
      </p:sp>
      <p:sp>
        <p:nvSpPr>
          <p:cNvPr id="24" name="Footer Placeholder 23"/>
          <p:cNvSpPr>
            <a:spLocks noGrp="1"/>
          </p:cNvSpPr>
          <p:nvPr>
            <p:ph type="ftr" sz="quarter" idx="12"/>
          </p:nvPr>
        </p:nvSpPr>
        <p:spPr/>
        <p:txBody>
          <a:bodyPr/>
          <a:lstStyle/>
          <a:p>
            <a:endParaRPr lang="en-GB"/>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9085"/>
            <a:ext cx="2057400" cy="553707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85216"/>
            <a:ext cx="6019800" cy="55412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AC0BF381-033C-4643-9984-35E3E1383AE2}" type="datetimeFigureOut">
              <a:rPr lang="en-GB" smtClean="0"/>
              <a:t>20/04/2022</a:t>
            </a:fld>
            <a:endParaRPr lang="en-GB"/>
          </a:p>
        </p:txBody>
      </p:sp>
      <p:sp>
        <p:nvSpPr>
          <p:cNvPr id="23" name="Slide Number Placeholder 22"/>
          <p:cNvSpPr>
            <a:spLocks noGrp="1"/>
          </p:cNvSpPr>
          <p:nvPr>
            <p:ph type="sldNum" sz="quarter" idx="11"/>
          </p:nvPr>
        </p:nvSpPr>
        <p:spPr/>
        <p:txBody>
          <a:bodyPr/>
          <a:lstStyle/>
          <a:p>
            <a:fld id="{8B1DBC9F-1419-48E4-9FA9-80B545EEAE27}" type="slidenum">
              <a:rPr lang="en-GB" smtClean="0"/>
              <a:t>‹#›</a:t>
            </a:fld>
            <a:endParaRPr lang="en-GB"/>
          </a:p>
        </p:txBody>
      </p:sp>
      <p:sp>
        <p:nvSpPr>
          <p:cNvPr id="24" name="Footer Placeholder 23"/>
          <p:cNvSpPr>
            <a:spLocks noGrp="1"/>
          </p:cNvSpPr>
          <p:nvPr>
            <p:ph type="ftr" sz="quarter" idx="12"/>
          </p:nvPr>
        </p:nvSpPr>
        <p:spPr/>
        <p:txBody>
          <a:bodyPr/>
          <a:lstStyle/>
          <a:p>
            <a:endParaRPr lang="en-GB"/>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20"/>
          <p:cNvGrpSpPr/>
          <p:nvPr/>
        </p:nvGrpSpPr>
        <p:grpSpPr>
          <a:xfrm>
            <a:off x="0" y="6631305"/>
            <a:ext cx="9144000" cy="228600"/>
            <a:chOff x="0" y="6583680"/>
            <a:chExt cx="9144000" cy="228600"/>
          </a:xfrm>
        </p:grpSpPr>
        <p:sp>
          <p:nvSpPr>
            <p:cNvPr id="32"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0" name="Picture 9" descr="2_01.jpg"/>
          <p:cNvPicPr>
            <a:picLocks noChangeAspect="1"/>
          </p:cNvPicPr>
          <p:nvPr/>
        </p:nvPicPr>
        <p:blipFill>
          <a:blip r:embed="rId3"/>
          <a:stretch>
            <a:fillRect/>
          </a:stretch>
        </p:blipFill>
        <p:spPr>
          <a:xfrm>
            <a:off x="0" y="0"/>
            <a:ext cx="9144000" cy="40386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16"/>
          <p:cNvSpPr>
            <a:spLocks noGrp="1"/>
          </p:cNvSpPr>
          <p:nvPr>
            <p:ph type="dt" sz="half" idx="10"/>
          </p:nvPr>
        </p:nvSpPr>
        <p:spPr/>
        <p:txBody>
          <a:bodyPr/>
          <a:lstStyle/>
          <a:p>
            <a:fld id="{AC0BF381-033C-4643-9984-35E3E1383AE2}" type="datetimeFigureOut">
              <a:rPr lang="en-GB" smtClean="0"/>
              <a:t>20/04/2022</a:t>
            </a:fld>
            <a:endParaRPr lang="en-GB"/>
          </a:p>
        </p:txBody>
      </p:sp>
      <p:sp>
        <p:nvSpPr>
          <p:cNvPr id="18" name="Slide Number Placeholder 17"/>
          <p:cNvSpPr>
            <a:spLocks noGrp="1"/>
          </p:cNvSpPr>
          <p:nvPr>
            <p:ph type="sldNum" sz="quarter" idx="11"/>
          </p:nvPr>
        </p:nvSpPr>
        <p:spPr/>
        <p:txBody>
          <a:bodyPr/>
          <a:lstStyle/>
          <a:p>
            <a:fld id="{8B1DBC9F-1419-48E4-9FA9-80B545EEAE27}" type="slidenum">
              <a:rPr lang="en-GB" smtClean="0"/>
              <a:t>‹#›</a:t>
            </a:fld>
            <a:endParaRPr lang="en-GB"/>
          </a:p>
        </p:txBody>
      </p:sp>
      <p:sp>
        <p:nvSpPr>
          <p:cNvPr id="20" name="Footer Placeholder 19"/>
          <p:cNvSpPr>
            <a:spLocks noGrp="1"/>
          </p:cNvSpPr>
          <p:nvPr>
            <p:ph type="ftr" sz="quarter" idx="12"/>
          </p:nvPr>
        </p:nvSpPr>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2"/>
          <p:cNvGrpSpPr/>
          <p:nvPr/>
        </p:nvGrpSpPr>
        <p:grpSpPr>
          <a:xfrm>
            <a:off x="1438274" y="6629400"/>
            <a:ext cx="7705726" cy="228600"/>
            <a:chOff x="1438274" y="6629400"/>
            <a:chExt cx="7705726" cy="228600"/>
          </a:xfrm>
        </p:grpSpPr>
        <p:sp>
          <p:nvSpPr>
            <p:cNvPr id="27"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142480" y="662940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438274" y="6629400"/>
              <a:ext cx="566356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752600" y="5245101"/>
            <a:ext cx="6934199" cy="1155700"/>
          </a:xfrm>
        </p:spPr>
        <p:txBody>
          <a:bodyPr anchor="t">
            <a:normAutofit/>
          </a:bodyPr>
          <a:lstStyle>
            <a:lvl1pPr algn="r">
              <a:defRPr sz="4200" b="0"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52600" y="4114800"/>
            <a:ext cx="6934199" cy="1130300"/>
          </a:xfrm>
        </p:spPr>
        <p:txBody>
          <a:bodyPr anchor="b">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0" name="Picture 9" descr="9_01.jpg"/>
          <p:cNvPicPr>
            <a:picLocks noChangeAspect="1"/>
          </p:cNvPicPr>
          <p:nvPr/>
        </p:nvPicPr>
        <p:blipFill>
          <a:blip r:embed="rId2"/>
          <a:stretch>
            <a:fillRect/>
          </a:stretch>
        </p:blipFill>
        <p:spPr>
          <a:xfrm>
            <a:off x="0" y="0"/>
            <a:ext cx="1363980" cy="6858000"/>
          </a:xfrm>
          <a:prstGeom prst="rect">
            <a:avLst/>
          </a:prstGeom>
        </p:spPr>
      </p:pic>
      <p:sp>
        <p:nvSpPr>
          <p:cNvPr id="24" name="Date Placeholder 23"/>
          <p:cNvSpPr>
            <a:spLocks noGrp="1"/>
          </p:cNvSpPr>
          <p:nvPr>
            <p:ph type="dt" sz="half" idx="10"/>
          </p:nvPr>
        </p:nvSpPr>
        <p:spPr>
          <a:xfrm>
            <a:off x="7162800" y="6610350"/>
            <a:ext cx="1524000" cy="246888"/>
          </a:xfrm>
        </p:spPr>
        <p:txBody>
          <a:bodyPr/>
          <a:lstStyle/>
          <a:p>
            <a:fld id="{AC0BF381-033C-4643-9984-35E3E1383AE2}" type="datetimeFigureOut">
              <a:rPr lang="en-GB" smtClean="0"/>
              <a:t>20/04/2022</a:t>
            </a:fld>
            <a:endParaRPr lang="en-GB"/>
          </a:p>
        </p:txBody>
      </p:sp>
      <p:sp>
        <p:nvSpPr>
          <p:cNvPr id="25" name="Slide Number Placeholder 24"/>
          <p:cNvSpPr>
            <a:spLocks noGrp="1"/>
          </p:cNvSpPr>
          <p:nvPr>
            <p:ph type="sldNum" sz="quarter" idx="11"/>
          </p:nvPr>
        </p:nvSpPr>
        <p:spPr>
          <a:xfrm>
            <a:off x="8742680" y="6610350"/>
            <a:ext cx="381000" cy="246888"/>
          </a:xfrm>
        </p:spPr>
        <p:txBody>
          <a:bodyPr/>
          <a:lstStyle/>
          <a:p>
            <a:fld id="{8B1DBC9F-1419-48E4-9FA9-80B545EEAE27}" type="slidenum">
              <a:rPr lang="en-GB" smtClean="0"/>
              <a:t>‹#›</a:t>
            </a:fld>
            <a:endParaRPr lang="en-GB"/>
          </a:p>
        </p:txBody>
      </p:sp>
      <p:sp>
        <p:nvSpPr>
          <p:cNvPr id="26" name="Footer Placeholder 25"/>
          <p:cNvSpPr>
            <a:spLocks noGrp="1"/>
          </p:cNvSpPr>
          <p:nvPr>
            <p:ph type="ftr" sz="quarter" idx="12"/>
          </p:nvPr>
        </p:nvSpPr>
        <p:spPr>
          <a:xfrm>
            <a:off x="1524000" y="6610350"/>
            <a:ext cx="5562600" cy="247650"/>
          </a:xfrm>
        </p:spPr>
        <p:txBody>
          <a:bodyPr/>
          <a:lstStyle/>
          <a:p>
            <a:endParaRPr lang="en-GB"/>
          </a:p>
        </p:txBody>
      </p:sp>
      <p:pic>
        <p:nvPicPr>
          <p:cNvPr id="20" name="Picture 19" descr="vert_bar_02.png"/>
          <p:cNvPicPr preferRelativeResize="0">
            <a:picLocks/>
          </p:cNvPicPr>
          <p:nvPr/>
        </p:nvPicPr>
        <p:blipFill>
          <a:blip r:embed="rId3">
            <a:duotone>
              <a:schemeClr val="accent3">
                <a:shade val="45000"/>
                <a:satMod val="135000"/>
              </a:schemeClr>
              <a:prstClr val="white"/>
            </a:duotone>
          </a:blip>
          <a:stretch>
            <a:fillRect/>
          </a:stretch>
        </p:blipFill>
        <p:spPr>
          <a:xfrm>
            <a:off x="1362456" y="0"/>
            <a:ext cx="73152"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descr="bar_06.png"/>
          <p:cNvPicPr>
            <a:picLocks noChangeAspect="1"/>
          </p:cNvPicPr>
          <p:nvPr/>
        </p:nvPicPr>
        <p:blipFill>
          <a:blip r:embed="rId2">
            <a:duotone>
              <a:schemeClr val="accent4">
                <a:shade val="45000"/>
                <a:satMod val="135000"/>
              </a:schemeClr>
              <a:prstClr val="white"/>
            </a:duotone>
          </a:blip>
          <a:stretch>
            <a:fillRect/>
          </a:stretch>
        </p:blipFill>
        <p:spPr>
          <a:xfrm>
            <a:off x="0" y="403860"/>
            <a:ext cx="9144000" cy="5334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pic>
        <p:nvPicPr>
          <p:cNvPr id="12" name="Picture 11" descr="3_01.jpg"/>
          <p:cNvPicPr>
            <a:picLocks noChangeAspect="1"/>
          </p:cNvPicPr>
          <p:nvPr/>
        </p:nvPicPr>
        <p:blipFill>
          <a:blip r:embed="rId3"/>
          <a:stretch>
            <a:fillRect/>
          </a:stretch>
        </p:blipFill>
        <p:spPr>
          <a:xfrm>
            <a:off x="0" y="0"/>
            <a:ext cx="9144000" cy="403860"/>
          </a:xfrm>
          <a:prstGeom prst="rect">
            <a:avLst/>
          </a:prstGeom>
        </p:spPr>
      </p:pic>
      <p:sp>
        <p:nvSpPr>
          <p:cNvPr id="14" name="Content Placeholder 13"/>
          <p:cNvSpPr>
            <a:spLocks noGrp="1"/>
          </p:cNvSpPr>
          <p:nvPr>
            <p:ph sz="quarter" idx="13"/>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Content Placeholder 15"/>
          <p:cNvSpPr>
            <a:spLocks noGrp="1"/>
          </p:cNvSpPr>
          <p:nvPr>
            <p:ph sz="quarter" idx="14"/>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 name="Group 14"/>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AC0BF381-033C-4643-9984-35E3E1383AE2}" type="datetimeFigureOut">
              <a:rPr lang="en-GB" smtClean="0"/>
              <a:t>20/04/2022</a:t>
            </a:fld>
            <a:endParaRPr lang="en-GB"/>
          </a:p>
        </p:txBody>
      </p:sp>
      <p:sp>
        <p:nvSpPr>
          <p:cNvPr id="21" name="Slide Number Placeholder 20"/>
          <p:cNvSpPr>
            <a:spLocks noGrp="1"/>
          </p:cNvSpPr>
          <p:nvPr>
            <p:ph type="sldNum" sz="quarter" idx="16"/>
          </p:nvPr>
        </p:nvSpPr>
        <p:spPr/>
        <p:txBody>
          <a:bodyPr/>
          <a:lstStyle/>
          <a:p>
            <a:fld id="{8B1DBC9F-1419-48E4-9FA9-80B545EEAE27}" type="slidenum">
              <a:rPr lang="en-GB" smtClean="0"/>
              <a:t>‹#›</a:t>
            </a:fld>
            <a:endParaRPr lang="en-GB"/>
          </a:p>
        </p:txBody>
      </p:sp>
      <p:sp>
        <p:nvSpPr>
          <p:cNvPr id="22" name="Footer Placeholder 21"/>
          <p:cNvSpPr>
            <a:spLocks noGrp="1"/>
          </p:cNvSpPr>
          <p:nvPr>
            <p:ph type="ftr" sz="quarter" idx="17"/>
          </p:nvPr>
        </p:nvSpPr>
        <p:spPr/>
        <p:txBody>
          <a:bodyPr/>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4" name="Picture 13" descr="4_01.jpg"/>
          <p:cNvPicPr>
            <a:picLocks noChangeAspect="1"/>
          </p:cNvPicPr>
          <p:nvPr/>
        </p:nvPicPr>
        <p:blipFill>
          <a:blip r:embed="rId2"/>
          <a:stretch>
            <a:fillRect/>
          </a:stretch>
        </p:blipFill>
        <p:spPr>
          <a:xfrm>
            <a:off x="0" y="0"/>
            <a:ext cx="9144000" cy="403860"/>
          </a:xfrm>
          <a:prstGeom prst="rect">
            <a:avLst/>
          </a:prstGeom>
        </p:spPr>
      </p:pic>
      <p:sp>
        <p:nvSpPr>
          <p:cNvPr id="15" name="Text Placeholder 2"/>
          <p:cNvSpPr>
            <a:spLocks noGrp="1"/>
          </p:cNvSpPr>
          <p:nvPr>
            <p:ph type="body" idx="13"/>
          </p:nvPr>
        </p:nvSpPr>
        <p:spPr>
          <a:xfrm>
            <a:off x="4648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Content Placeholder 16"/>
          <p:cNvSpPr>
            <a:spLocks noGrp="1"/>
          </p:cNvSpPr>
          <p:nvPr>
            <p:ph sz="quarter" idx="14"/>
          </p:nvPr>
        </p:nvSpPr>
        <p:spPr>
          <a:xfrm>
            <a:off x="457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Content Placeholder 18"/>
          <p:cNvSpPr>
            <a:spLocks noGrp="1"/>
          </p:cNvSpPr>
          <p:nvPr>
            <p:ph sz="quarter" idx="15"/>
          </p:nvPr>
        </p:nvSpPr>
        <p:spPr>
          <a:xfrm>
            <a:off x="4648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403860"/>
            <a:ext cx="9144000" cy="53340"/>
          </a:xfrm>
          <a:prstGeom prst="rect">
            <a:avLst/>
          </a:prstGeom>
        </p:spPr>
      </p:pic>
      <p:grpSp>
        <p:nvGrpSpPr>
          <p:cNvPr id="4" name="Group 17"/>
          <p:cNvGrpSpPr/>
          <p:nvPr/>
        </p:nvGrpSpPr>
        <p:grpSpPr>
          <a:xfrm>
            <a:off x="0" y="6631305"/>
            <a:ext cx="9144000" cy="228600"/>
            <a:chOff x="0" y="6583680"/>
            <a:chExt cx="9144000" cy="228600"/>
          </a:xfrm>
        </p:grpSpPr>
        <p:sp>
          <p:nvSpPr>
            <p:cNvPr id="2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Date Placeholder 22"/>
          <p:cNvSpPr>
            <a:spLocks noGrp="1"/>
          </p:cNvSpPr>
          <p:nvPr>
            <p:ph type="dt" sz="half" idx="16"/>
          </p:nvPr>
        </p:nvSpPr>
        <p:spPr/>
        <p:txBody>
          <a:bodyPr/>
          <a:lstStyle/>
          <a:p>
            <a:fld id="{AC0BF381-033C-4643-9984-35E3E1383AE2}" type="datetimeFigureOut">
              <a:rPr lang="en-GB" smtClean="0"/>
              <a:t>20/04/2022</a:t>
            </a:fld>
            <a:endParaRPr lang="en-GB"/>
          </a:p>
        </p:txBody>
      </p:sp>
      <p:sp>
        <p:nvSpPr>
          <p:cNvPr id="24" name="Slide Number Placeholder 23"/>
          <p:cNvSpPr>
            <a:spLocks noGrp="1"/>
          </p:cNvSpPr>
          <p:nvPr>
            <p:ph type="sldNum" sz="quarter" idx="17"/>
          </p:nvPr>
        </p:nvSpPr>
        <p:spPr/>
        <p:txBody>
          <a:bodyPr/>
          <a:lstStyle/>
          <a:p>
            <a:fld id="{8B1DBC9F-1419-48E4-9FA9-80B545EEAE27}" type="slidenum">
              <a:rPr lang="en-GB" smtClean="0"/>
              <a:t>‹#›</a:t>
            </a:fld>
            <a:endParaRPr lang="en-GB"/>
          </a:p>
        </p:txBody>
      </p:sp>
      <p:sp>
        <p:nvSpPr>
          <p:cNvPr id="25" name="Footer Placeholder 24"/>
          <p:cNvSpPr>
            <a:spLocks noGrp="1"/>
          </p:cNvSpPr>
          <p:nvPr>
            <p:ph type="ftr" sz="quarter" idx="18"/>
          </p:nvPr>
        </p:nvSpPr>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0" name="Picture 9" descr="2_01.jpg"/>
          <p:cNvPicPr>
            <a:picLocks noChangeAspect="1"/>
          </p:cNvPicPr>
          <p:nvPr/>
        </p:nvPicPr>
        <p:blipFill>
          <a:blip r:embed="rId2"/>
          <a:stretch>
            <a:fillRect/>
          </a:stretch>
        </p:blipFill>
        <p:spPr>
          <a:xfrm>
            <a:off x="0" y="0"/>
            <a:ext cx="9144000" cy="403860"/>
          </a:xfrm>
          <a:prstGeom prst="rect">
            <a:avLst/>
          </a:prstGeom>
        </p:spPr>
      </p:pic>
      <p:pic>
        <p:nvPicPr>
          <p:cNvPr id="11"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403860"/>
            <a:ext cx="9144000" cy="53340"/>
          </a:xfrm>
          <a:prstGeom prst="rect">
            <a:avLst/>
          </a:prstGeom>
        </p:spPr>
      </p:pic>
      <p:grpSp>
        <p:nvGrpSpPr>
          <p:cNvPr id="3" name="Group 11"/>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Date Placeholder 15"/>
          <p:cNvSpPr>
            <a:spLocks noGrp="1"/>
          </p:cNvSpPr>
          <p:nvPr>
            <p:ph type="dt" sz="half" idx="10"/>
          </p:nvPr>
        </p:nvSpPr>
        <p:spPr/>
        <p:txBody>
          <a:bodyPr/>
          <a:lstStyle/>
          <a:p>
            <a:fld id="{AC0BF381-033C-4643-9984-35E3E1383AE2}" type="datetimeFigureOut">
              <a:rPr lang="en-GB" smtClean="0"/>
              <a:t>20/04/2022</a:t>
            </a:fld>
            <a:endParaRPr lang="en-GB"/>
          </a:p>
        </p:txBody>
      </p:sp>
      <p:sp>
        <p:nvSpPr>
          <p:cNvPr id="17" name="Slide Number Placeholder 16"/>
          <p:cNvSpPr>
            <a:spLocks noGrp="1"/>
          </p:cNvSpPr>
          <p:nvPr>
            <p:ph type="sldNum" sz="quarter" idx="11"/>
          </p:nvPr>
        </p:nvSpPr>
        <p:spPr/>
        <p:txBody>
          <a:bodyPr/>
          <a:lstStyle/>
          <a:p>
            <a:fld id="{8B1DBC9F-1419-48E4-9FA9-80B545EEAE27}" type="slidenum">
              <a:rPr lang="en-GB" smtClean="0"/>
              <a:t>‹#›</a:t>
            </a:fld>
            <a:endParaRPr lang="en-GB"/>
          </a:p>
        </p:txBody>
      </p:sp>
      <p:sp>
        <p:nvSpPr>
          <p:cNvPr id="18" name="Footer Placeholder 17"/>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8"/>
          <p:cNvGrpSpPr/>
          <p:nvPr/>
        </p:nvGrpSpPr>
        <p:grpSpPr>
          <a:xfrm>
            <a:off x="0" y="6631305"/>
            <a:ext cx="9144000" cy="228600"/>
            <a:chOff x="0" y="6583680"/>
            <a:chExt cx="9144000" cy="228600"/>
          </a:xfrm>
        </p:grpSpPr>
        <p:sp>
          <p:nvSpPr>
            <p:cNvPr id="10"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Date Placeholder 12"/>
          <p:cNvSpPr>
            <a:spLocks noGrp="1"/>
          </p:cNvSpPr>
          <p:nvPr>
            <p:ph type="dt" sz="half" idx="10"/>
          </p:nvPr>
        </p:nvSpPr>
        <p:spPr/>
        <p:txBody>
          <a:bodyPr/>
          <a:lstStyle/>
          <a:p>
            <a:fld id="{AC0BF381-033C-4643-9984-35E3E1383AE2}" type="datetimeFigureOut">
              <a:rPr lang="en-GB" smtClean="0"/>
              <a:t>20/04/2022</a:t>
            </a:fld>
            <a:endParaRPr lang="en-GB"/>
          </a:p>
        </p:txBody>
      </p:sp>
      <p:sp>
        <p:nvSpPr>
          <p:cNvPr id="14" name="Slide Number Placeholder 13"/>
          <p:cNvSpPr>
            <a:spLocks noGrp="1"/>
          </p:cNvSpPr>
          <p:nvPr>
            <p:ph type="sldNum" sz="quarter" idx="11"/>
          </p:nvPr>
        </p:nvSpPr>
        <p:spPr/>
        <p:txBody>
          <a:bodyPr/>
          <a:lstStyle/>
          <a:p>
            <a:fld id="{8B1DBC9F-1419-48E4-9FA9-80B545EEAE27}" type="slidenum">
              <a:rPr lang="en-GB" smtClean="0"/>
              <a:t>‹#›</a:t>
            </a:fld>
            <a:endParaRPr lang="en-GB"/>
          </a:p>
        </p:txBody>
      </p:sp>
      <p:sp>
        <p:nvSpPr>
          <p:cNvPr id="22" name="Footer Placeholder 21"/>
          <p:cNvSpPr>
            <a:spLocks noGrp="1"/>
          </p:cNvSpPr>
          <p:nvPr>
            <p:ph type="ftr" sz="quarter" idx="12"/>
          </p:nvPr>
        </p:nvSpPr>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3_01.jpg"/>
          <p:cNvPicPr>
            <a:picLocks noChangeAspect="1"/>
          </p:cNvPicPr>
          <p:nvPr/>
        </p:nvPicPr>
        <p:blipFill>
          <a:blip r:embed="rId2"/>
          <a:stretch>
            <a:fillRect/>
          </a:stretch>
        </p:blipFill>
        <p:spPr>
          <a:xfrm>
            <a:off x="0" y="0"/>
            <a:ext cx="9144000" cy="403860"/>
          </a:xfrm>
          <a:prstGeom prst="rect">
            <a:avLst/>
          </a:prstGeom>
        </p:spPr>
      </p:pic>
      <p:sp>
        <p:nvSpPr>
          <p:cNvPr id="13" name="Text Placeholder 2"/>
          <p:cNvSpPr>
            <a:spLocks noGrp="1"/>
          </p:cNvSpPr>
          <p:nvPr>
            <p:ph type="title"/>
          </p:nvPr>
        </p:nvSpPr>
        <p:spPr>
          <a:xfrm>
            <a:off x="457200" y="1524000"/>
            <a:ext cx="3352800" cy="9144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title style</a:t>
            </a:r>
          </a:p>
        </p:txBody>
      </p:sp>
      <p:sp>
        <p:nvSpPr>
          <p:cNvPr id="15" name="Content Placeholder 14"/>
          <p:cNvSpPr>
            <a:spLocks noGrp="1"/>
          </p:cNvSpPr>
          <p:nvPr>
            <p:ph sz="quarter" idx="14"/>
          </p:nvPr>
        </p:nvSpPr>
        <p:spPr>
          <a:xfrm>
            <a:off x="4419600" y="1524000"/>
            <a:ext cx="4267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idx="2"/>
          </p:nvPr>
        </p:nvSpPr>
        <p:spPr>
          <a:xfrm>
            <a:off x="457201" y="2514599"/>
            <a:ext cx="33528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4"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403860"/>
            <a:ext cx="9144000" cy="53340"/>
          </a:xfrm>
          <a:prstGeom prst="rect">
            <a:avLst/>
          </a:prstGeom>
        </p:spPr>
      </p:pic>
      <p:grpSp>
        <p:nvGrpSpPr>
          <p:cNvPr id="2" name="Group 15"/>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AC0BF381-033C-4643-9984-35E3E1383AE2}" type="datetimeFigureOut">
              <a:rPr lang="en-GB" smtClean="0"/>
              <a:t>20/04/2022</a:t>
            </a:fld>
            <a:endParaRPr lang="en-GB"/>
          </a:p>
        </p:txBody>
      </p:sp>
      <p:sp>
        <p:nvSpPr>
          <p:cNvPr id="21" name="Slide Number Placeholder 20"/>
          <p:cNvSpPr>
            <a:spLocks noGrp="1"/>
          </p:cNvSpPr>
          <p:nvPr>
            <p:ph type="sldNum" sz="quarter" idx="16"/>
          </p:nvPr>
        </p:nvSpPr>
        <p:spPr/>
        <p:txBody>
          <a:bodyPr/>
          <a:lstStyle/>
          <a:p>
            <a:fld id="{8B1DBC9F-1419-48E4-9FA9-80B545EEAE27}" type="slidenum">
              <a:rPr lang="en-GB" smtClean="0"/>
              <a:t>‹#›</a:t>
            </a:fld>
            <a:endParaRPr lang="en-GB"/>
          </a:p>
        </p:txBody>
      </p:sp>
      <p:sp>
        <p:nvSpPr>
          <p:cNvPr id="22" name="Footer Placeholder 21"/>
          <p:cNvSpPr>
            <a:spLocks noGrp="1"/>
          </p:cNvSpPr>
          <p:nvPr>
            <p:ph type="ftr" sz="quarter" idx="17"/>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2" name="Group 15"/>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1527048"/>
            <a:ext cx="3355848" cy="914400"/>
          </a:xfrm>
        </p:spPr>
        <p:txBody>
          <a:bodyPr anchor="b">
            <a:normAutofit/>
          </a:bodyPr>
          <a:lstStyle>
            <a:lvl1pPr algn="l">
              <a:defRPr lang="en-US" sz="1800" b="1" i="0" kern="1200" cap="all" spc="100" baseline="0" dirty="0" smtClean="0">
                <a:solidFill>
                  <a:schemeClr val="tx2"/>
                </a:solidFill>
                <a:latin typeface="+mn-lt"/>
                <a:ea typeface="+mn-ea"/>
                <a:cs typeface="+mn-cs"/>
              </a:defRPr>
            </a:lvl1pPr>
          </a:lstStyle>
          <a:p>
            <a:pPr marL="0" lvl="0" indent="0" algn="l" defTabSz="914400" rtl="0" eaLnBrk="1" latinLnBrk="0" hangingPunct="1">
              <a:lnSpc>
                <a:spcPct val="100000"/>
              </a:lnSpc>
              <a:spcBef>
                <a:spcPct val="20000"/>
              </a:spcBef>
              <a:spcAft>
                <a:spcPts val="600"/>
              </a:spcAft>
              <a:buFont typeface="Wingdings" pitchFamily="2" charset="2"/>
              <a:buNone/>
            </a:pPr>
            <a:r>
              <a:rPr lang="en-US" smtClean="0"/>
              <a:t>Click to edit Master title style</a:t>
            </a:r>
            <a:endParaRPr lang="en-US" dirty="0"/>
          </a:p>
        </p:txBody>
      </p:sp>
      <p:sp>
        <p:nvSpPr>
          <p:cNvPr id="3" name="Picture Placeholder 2"/>
          <p:cNvSpPr>
            <a:spLocks noGrp="1"/>
          </p:cNvSpPr>
          <p:nvPr>
            <p:ph type="pic" idx="1"/>
          </p:nvPr>
        </p:nvSpPr>
        <p:spPr>
          <a:xfrm>
            <a:off x="4425696" y="1554480"/>
            <a:ext cx="4270248" cy="4059936"/>
          </a:xfrm>
          <a:solidFill>
            <a:schemeClr val="bg1"/>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514600"/>
            <a:ext cx="3355848" cy="3127248"/>
          </a:xfrm>
        </p:spPr>
        <p:txBody>
          <a:bodyPr/>
          <a:lstStyle>
            <a:lvl1pPr marL="0" indent="0">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0BF381-033C-4643-9984-35E3E1383AE2}" type="datetimeFigureOut">
              <a:rPr lang="en-GB" smtClean="0"/>
              <a:t>20/04/2022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1DBC9F-1419-48E4-9FA9-80B545EEAE27}" type="slidenum">
              <a:rPr lang="en-GB" smtClean="0"/>
              <a:t>‹#›</a:t>
            </a:fld>
            <a:endParaRPr lang="en-GB"/>
          </a:p>
        </p:txBody>
      </p:sp>
      <p:pic>
        <p:nvPicPr>
          <p:cNvPr id="8" name="Picture 7" descr="4_01.jpg"/>
          <p:cNvPicPr>
            <a:picLocks noChangeAspect="1"/>
          </p:cNvPicPr>
          <p:nvPr/>
        </p:nvPicPr>
        <p:blipFill>
          <a:blip r:embed="rId2"/>
          <a:stretch>
            <a:fillRect/>
          </a:stretch>
        </p:blipFill>
        <p:spPr>
          <a:xfrm>
            <a:off x="0" y="0"/>
            <a:ext cx="9144000" cy="403860"/>
          </a:xfrm>
          <a:prstGeom prst="rect">
            <a:avLst/>
          </a:prstGeom>
        </p:spPr>
      </p:pic>
      <p:pic>
        <p:nvPicPr>
          <p:cNvPr id="9"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403860"/>
            <a:ext cx="9144000" cy="53340"/>
          </a:xfrm>
          <a:prstGeom prst="rect">
            <a:avLst/>
          </a:prstGeom>
        </p:spPr>
      </p:pic>
      <p:cxnSp>
        <p:nvCxnSpPr>
          <p:cNvPr id="10" name="Straight Connector 9"/>
          <p:cNvCxnSpPr/>
          <p:nvPr/>
        </p:nvCxnSpPr>
        <p:spPr>
          <a:xfrm>
            <a:off x="4419600" y="1524000"/>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5637212"/>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990600"/>
            <a:ext cx="8229600" cy="9144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81200"/>
            <a:ext cx="8229600" cy="4144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610350"/>
            <a:ext cx="1524000" cy="228600"/>
          </a:xfrm>
          <a:prstGeom prst="rect">
            <a:avLst/>
          </a:prstGeom>
        </p:spPr>
        <p:txBody>
          <a:bodyPr vert="horz" lIns="91440" tIns="45720" rIns="91440" bIns="45720" rtlCol="0" anchor="ctr"/>
          <a:lstStyle>
            <a:lvl1pPr algn="r">
              <a:defRPr sz="900" baseline="0">
                <a:solidFill>
                  <a:schemeClr val="tx1"/>
                </a:solidFill>
              </a:defRPr>
            </a:lvl1pPr>
          </a:lstStyle>
          <a:p>
            <a:fld id="{AC0BF381-033C-4643-9984-35E3E1383AE2}" type="datetimeFigureOut">
              <a:rPr lang="en-GB" smtClean="0"/>
              <a:t>20/04/2022</a:t>
            </a:fld>
            <a:endParaRPr lang="en-GB"/>
          </a:p>
        </p:txBody>
      </p:sp>
      <p:sp>
        <p:nvSpPr>
          <p:cNvPr id="5" name="Footer Placeholder 4"/>
          <p:cNvSpPr>
            <a:spLocks noGrp="1"/>
          </p:cNvSpPr>
          <p:nvPr>
            <p:ph type="ftr" sz="quarter" idx="3"/>
          </p:nvPr>
        </p:nvSpPr>
        <p:spPr>
          <a:xfrm>
            <a:off x="457200" y="6610350"/>
            <a:ext cx="6629400" cy="228600"/>
          </a:xfrm>
          <a:prstGeom prst="rect">
            <a:avLst/>
          </a:prstGeom>
        </p:spPr>
        <p:txBody>
          <a:bodyPr vert="horz" lIns="91440" tIns="45720" rIns="91440" bIns="45720" rtlCol="0" anchor="ctr"/>
          <a:lstStyle>
            <a:lvl1pPr algn="r">
              <a:defRPr sz="900" baseline="0">
                <a:solidFill>
                  <a:schemeClr val="tx1"/>
                </a:solidFill>
              </a:defRPr>
            </a:lvl1pPr>
          </a:lstStyle>
          <a:p>
            <a:endParaRPr lang="en-GB"/>
          </a:p>
        </p:txBody>
      </p:sp>
      <p:sp>
        <p:nvSpPr>
          <p:cNvPr id="6" name="Slide Number Placeholder 5"/>
          <p:cNvSpPr>
            <a:spLocks noGrp="1"/>
          </p:cNvSpPr>
          <p:nvPr>
            <p:ph type="sldNum" sz="quarter" idx="4"/>
          </p:nvPr>
        </p:nvSpPr>
        <p:spPr>
          <a:xfrm>
            <a:off x="8742680" y="6610350"/>
            <a:ext cx="381000" cy="228600"/>
          </a:xfrm>
          <a:prstGeom prst="rect">
            <a:avLst/>
          </a:prstGeom>
        </p:spPr>
        <p:txBody>
          <a:bodyPr vert="horz" lIns="91440" tIns="45720" rIns="91440" bIns="45720" rtlCol="0" anchor="ctr"/>
          <a:lstStyle>
            <a:lvl1pPr algn="r">
              <a:defRPr sz="900" baseline="0">
                <a:solidFill>
                  <a:schemeClr val="tx1"/>
                </a:solidFill>
              </a:defRPr>
            </a:lvl1pPr>
          </a:lstStyle>
          <a:p>
            <a:fld id="{8B1DBC9F-1419-48E4-9FA9-80B545EEAE27}"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16632"/>
            <a:ext cx="6781800" cy="1069975"/>
          </a:xfrm>
        </p:spPr>
        <p:txBody>
          <a:bodyPr/>
          <a:lstStyle/>
          <a:p>
            <a:r>
              <a:rPr lang="en-GB" dirty="0" smtClean="0"/>
              <a:t>SET FOR WOMAN IN BLACK</a:t>
            </a:r>
            <a:endParaRPr lang="en-GB" dirty="0"/>
          </a:p>
        </p:txBody>
      </p:sp>
      <p:sp>
        <p:nvSpPr>
          <p:cNvPr id="3" name="Subtitle 2"/>
          <p:cNvSpPr>
            <a:spLocks noGrp="1"/>
          </p:cNvSpPr>
          <p:nvPr>
            <p:ph type="subTitle" idx="1"/>
          </p:nvPr>
        </p:nvSpPr>
        <p:spPr/>
        <p:txBody>
          <a:bodyPr/>
          <a:lstStyle/>
          <a:p>
            <a:endParaRPr lang="en-GB" dirty="0"/>
          </a:p>
        </p:txBody>
      </p:sp>
      <p:pic>
        <p:nvPicPr>
          <p:cNvPr id="1026" name="Picture 2" descr="Image result for woman in black s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94" y="1268760"/>
            <a:ext cx="7368753"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2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76673"/>
            <a:ext cx="8229600" cy="1152128"/>
          </a:xfrm>
        </p:spPr>
        <p:txBody>
          <a:bodyPr>
            <a:normAutofit fontScale="85000" lnSpcReduction="10000"/>
          </a:bodyPr>
          <a:lstStyle/>
          <a:p>
            <a:r>
              <a:rPr lang="en-GB" b="1" dirty="0">
                <a:solidFill>
                  <a:schemeClr val="tx1"/>
                </a:solidFill>
                <a:latin typeface="Arial"/>
              </a:rPr>
              <a:t>The set is surprisingly simple, and as already discussed, uses small items to play a </a:t>
            </a:r>
            <a:r>
              <a:rPr lang="en-GB" b="1" dirty="0" smtClean="0">
                <a:solidFill>
                  <a:schemeClr val="tx1"/>
                </a:solidFill>
                <a:latin typeface="Arial"/>
              </a:rPr>
              <a:t>variety </a:t>
            </a:r>
            <a:r>
              <a:rPr lang="en-GB" b="1" dirty="0">
                <a:solidFill>
                  <a:schemeClr val="tx1"/>
                </a:solidFill>
                <a:latin typeface="Arial"/>
              </a:rPr>
              <a:t>of different things. </a:t>
            </a:r>
            <a:endParaRPr lang="en-GB" b="1" dirty="0" smtClean="0">
              <a:solidFill>
                <a:schemeClr val="tx1"/>
              </a:solidFill>
              <a:latin typeface="Arial"/>
            </a:endParaRPr>
          </a:p>
          <a:p>
            <a:r>
              <a:rPr lang="en-GB" b="1" dirty="0" smtClean="0">
                <a:solidFill>
                  <a:schemeClr val="tx1"/>
                </a:solidFill>
                <a:latin typeface="Arial"/>
              </a:rPr>
              <a:t>It also reminds the audience that they are watching a  play within a play.</a:t>
            </a:r>
            <a:endParaRPr lang="en-GB" b="1" dirty="0">
              <a:solidFill>
                <a:schemeClr val="tx1"/>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8280920"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635896" y="2852936"/>
            <a:ext cx="2088232" cy="1754326"/>
          </a:xfrm>
          <a:prstGeom prst="rect">
            <a:avLst/>
          </a:prstGeom>
          <a:noFill/>
        </p:spPr>
        <p:txBody>
          <a:bodyPr wrap="square" rtlCol="0">
            <a:spAutoFit/>
          </a:bodyPr>
          <a:lstStyle/>
          <a:p>
            <a:r>
              <a:rPr lang="en-GB" b="1" dirty="0" smtClean="0"/>
              <a:t>Wicket basket</a:t>
            </a:r>
          </a:p>
          <a:p>
            <a:pPr marL="285750" indent="-285750">
              <a:buFont typeface="Arial" panose="020B0604020202020204" pitchFamily="34" charset="0"/>
              <a:buChar char="•"/>
            </a:pPr>
            <a:r>
              <a:rPr lang="en-GB" b="1" dirty="0" smtClean="0"/>
              <a:t>Horse and trap</a:t>
            </a:r>
          </a:p>
          <a:p>
            <a:pPr marL="285750" indent="-285750">
              <a:buFont typeface="Arial" panose="020B0604020202020204" pitchFamily="34" charset="0"/>
              <a:buChar char="•"/>
            </a:pPr>
            <a:r>
              <a:rPr lang="en-GB" b="1" dirty="0" smtClean="0"/>
              <a:t>Desk</a:t>
            </a:r>
          </a:p>
          <a:p>
            <a:pPr marL="285750" indent="-285750">
              <a:buFont typeface="Arial" panose="020B0604020202020204" pitchFamily="34" charset="0"/>
              <a:buChar char="•"/>
            </a:pPr>
            <a:r>
              <a:rPr lang="en-GB" b="1" dirty="0" smtClean="0"/>
              <a:t>Bed</a:t>
            </a:r>
          </a:p>
          <a:p>
            <a:pPr marL="285750" indent="-285750">
              <a:buFont typeface="Arial" panose="020B0604020202020204" pitchFamily="34" charset="0"/>
              <a:buChar char="•"/>
            </a:pPr>
            <a:r>
              <a:rPr lang="en-GB" b="1" dirty="0" smtClean="0"/>
              <a:t>Carriage</a:t>
            </a:r>
          </a:p>
          <a:p>
            <a:pPr marL="285750" indent="-285750">
              <a:buFont typeface="Arial" panose="020B0604020202020204" pitchFamily="34" charset="0"/>
              <a:buChar char="•"/>
            </a:pPr>
            <a:endParaRPr lang="en-GB" dirty="0"/>
          </a:p>
        </p:txBody>
      </p:sp>
      <p:sp>
        <p:nvSpPr>
          <p:cNvPr id="5" name="TextBox 4"/>
          <p:cNvSpPr txBox="1"/>
          <p:nvPr/>
        </p:nvSpPr>
        <p:spPr>
          <a:xfrm>
            <a:off x="1763688" y="3730099"/>
            <a:ext cx="1440160" cy="646331"/>
          </a:xfrm>
          <a:prstGeom prst="rect">
            <a:avLst/>
          </a:prstGeom>
          <a:noFill/>
        </p:spPr>
        <p:txBody>
          <a:bodyPr wrap="square" rtlCol="0">
            <a:spAutoFit/>
          </a:bodyPr>
          <a:lstStyle/>
          <a:p>
            <a:r>
              <a:rPr lang="en-GB" b="1" dirty="0" smtClean="0"/>
              <a:t>Sheet over a costume rack</a:t>
            </a:r>
            <a:endParaRPr lang="en-GB" b="1" dirty="0"/>
          </a:p>
        </p:txBody>
      </p:sp>
    </p:spTree>
    <p:extLst>
      <p:ext uri="{BB962C8B-B14F-4D97-AF65-F5344CB8AC3E}">
        <p14:creationId xmlns:p14="http://schemas.microsoft.com/office/powerpoint/2010/main" val="2249823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620688"/>
            <a:ext cx="8229600" cy="4144963"/>
          </a:xfrm>
        </p:spPr>
        <p:txBody>
          <a:bodyPr/>
          <a:lstStyle/>
          <a:p>
            <a:pPr lvl="0"/>
            <a:r>
              <a:rPr lang="en-GB" b="1" dirty="0">
                <a:solidFill>
                  <a:prstClr val="black"/>
                </a:solidFill>
                <a:latin typeface="Arial"/>
              </a:rPr>
              <a:t>The house set is only revealed halfway through the play, as Kipps begins to explore Eel Marsh House. The use of a scrim or gauze is prevalent to this effect, as it allows the set to vanish and appear when necessary. Made of a light translucent material, this curtain hangs in front of the set, making whatever is behind it only visible when light is brought up behind it. When light shines on the front of the curtain, anything behind it cannot be seen. </a:t>
            </a:r>
            <a:endParaRPr lang="en-GB" b="1" dirty="0" smtClean="0">
              <a:solidFill>
                <a:prstClr val="black"/>
              </a:solidFill>
              <a:latin typeface="Arial"/>
            </a:endParaRPr>
          </a:p>
          <a:p>
            <a:pPr lvl="0"/>
            <a:r>
              <a:rPr lang="en-GB" b="1" dirty="0" smtClean="0">
                <a:solidFill>
                  <a:prstClr val="black"/>
                </a:solidFill>
                <a:latin typeface="Arial"/>
              </a:rPr>
              <a:t>The gauze helps to conceal and reveal quickly to enhance the pace.</a:t>
            </a:r>
            <a:endParaRPr lang="en-GB" dirty="0"/>
          </a:p>
        </p:txBody>
      </p:sp>
      <p:pic>
        <p:nvPicPr>
          <p:cNvPr id="3074" name="Picture 2" descr="Image result for theatre gauz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3277952"/>
            <a:ext cx="4032448" cy="302433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set woman in bl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761" y="3717032"/>
            <a:ext cx="3730079" cy="2484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840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850" y="636438"/>
            <a:ext cx="8229600" cy="4144963"/>
          </a:xfrm>
        </p:spPr>
        <p:txBody>
          <a:bodyPr/>
          <a:lstStyle/>
          <a:p>
            <a:pPr lvl="0"/>
            <a:r>
              <a:rPr lang="en-GB" b="1" dirty="0">
                <a:solidFill>
                  <a:prstClr val="black"/>
                </a:solidFill>
                <a:latin typeface="Arial"/>
              </a:rPr>
              <a:t>This is used to great effect to reveal the staircase and nursery scenes quickly and efficiently, appearing as if from nowhere</a:t>
            </a:r>
            <a:r>
              <a:rPr lang="en-GB" b="1" dirty="0" smtClean="0">
                <a:solidFill>
                  <a:prstClr val="black"/>
                </a:solidFill>
                <a:latin typeface="Arial"/>
              </a:rPr>
              <a:t>.</a:t>
            </a:r>
          </a:p>
          <a:p>
            <a:pPr>
              <a:buFont typeface="Arial"/>
              <a:buChar char="•"/>
            </a:pPr>
            <a:r>
              <a:rPr lang="en-GB" b="1" dirty="0">
                <a:solidFill>
                  <a:schemeClr val="tx1"/>
                </a:solidFill>
                <a:latin typeface="arial"/>
              </a:rPr>
              <a:t>Levelling - Use of staircase e.g. </a:t>
            </a:r>
            <a:r>
              <a:rPr lang="en-GB" b="1" dirty="0" smtClean="0">
                <a:solidFill>
                  <a:schemeClr val="tx1"/>
                </a:solidFill>
                <a:latin typeface="arial"/>
              </a:rPr>
              <a:t>Woman in Black </a:t>
            </a:r>
            <a:r>
              <a:rPr lang="en-GB" b="1" dirty="0">
                <a:solidFill>
                  <a:schemeClr val="tx1"/>
                </a:solidFill>
                <a:latin typeface="arial"/>
              </a:rPr>
              <a:t>on stairs at higher level – Powerful, scary + symbolic</a:t>
            </a:r>
          </a:p>
          <a:p>
            <a:pPr lvl="0"/>
            <a:endParaRPr lang="en-GB" b="1" dirty="0">
              <a:solidFill>
                <a:prstClr val="black"/>
              </a:solidFill>
            </a:endParaRPr>
          </a:p>
          <a:p>
            <a:endParaRPr lang="en-GB" dirty="0"/>
          </a:p>
        </p:txBody>
      </p:sp>
      <p:pic>
        <p:nvPicPr>
          <p:cNvPr id="4098" name="Picture 2" descr="Image result for set woman in black nursery"/>
          <p:cNvPicPr>
            <a:picLocks noChangeAspect="1" noChangeArrowheads="1"/>
          </p:cNvPicPr>
          <p:nvPr/>
        </p:nvPicPr>
        <p:blipFill rotWithShape="1">
          <a:blip r:embed="rId2">
            <a:extLst>
              <a:ext uri="{28A0092B-C50C-407E-A947-70E740481C1C}">
                <a14:useLocalDpi xmlns:a14="http://schemas.microsoft.com/office/drawing/2010/main" val="0"/>
              </a:ext>
            </a:extLst>
          </a:blip>
          <a:srcRect l="9066" t="-3019" r="40484" b="-1"/>
          <a:stretch/>
        </p:blipFill>
        <p:spPr bwMode="auto">
          <a:xfrm>
            <a:off x="323528" y="2132856"/>
            <a:ext cx="4248472" cy="41101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he Woman in Black, Fortune Theatre - Review - Everything Theat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1844824"/>
            <a:ext cx="2968673" cy="21424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he Women in Black Review | Emma Thurston / MA ART &amp; DESI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0632" y="4250087"/>
            <a:ext cx="3755986" cy="249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857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914400"/>
          </a:xfrm>
        </p:spPr>
        <p:txBody>
          <a:bodyPr/>
          <a:lstStyle/>
          <a:p>
            <a:pPr algn="ctr"/>
            <a:r>
              <a:rPr lang="en-GB" dirty="0" smtClean="0">
                <a:solidFill>
                  <a:srgbClr val="FF0000"/>
                </a:solidFill>
              </a:rPr>
              <a:t>Example Question </a:t>
            </a:r>
            <a:endParaRPr lang="en-GB" dirty="0">
              <a:solidFill>
                <a:srgbClr val="FF0000"/>
              </a:solidFill>
            </a:endParaRPr>
          </a:p>
        </p:txBody>
      </p:sp>
      <p:sp>
        <p:nvSpPr>
          <p:cNvPr id="3" name="Content Placeholder 2"/>
          <p:cNvSpPr>
            <a:spLocks noGrp="1"/>
          </p:cNvSpPr>
          <p:nvPr>
            <p:ph idx="1"/>
          </p:nvPr>
        </p:nvSpPr>
        <p:spPr>
          <a:xfrm>
            <a:off x="395536" y="1628800"/>
            <a:ext cx="8229600" cy="4144963"/>
          </a:xfrm>
        </p:spPr>
        <p:txBody>
          <a:bodyPr>
            <a:noAutofit/>
          </a:bodyPr>
          <a:lstStyle/>
          <a:p>
            <a:r>
              <a:rPr lang="en-GB" sz="3200" dirty="0" smtClean="0"/>
              <a:t>Describe how the set was used to support the style of the production. Analyse and evaluate how successful the set was in helping to communicate the style of the production. You should make reference to </a:t>
            </a:r>
          </a:p>
          <a:p>
            <a:r>
              <a:rPr lang="en-GB" sz="3200" dirty="0" smtClean="0"/>
              <a:t>The appearance of the set </a:t>
            </a:r>
          </a:p>
          <a:p>
            <a:r>
              <a:rPr lang="en-GB" sz="3200" dirty="0" smtClean="0"/>
              <a:t>Any changes in the set</a:t>
            </a:r>
          </a:p>
          <a:p>
            <a:r>
              <a:rPr lang="en-GB" sz="3200" dirty="0" smtClean="0"/>
              <a:t>How it was used by the actors </a:t>
            </a:r>
            <a:endParaRPr lang="en-GB" sz="3200" dirty="0"/>
          </a:p>
        </p:txBody>
      </p:sp>
    </p:spTree>
    <p:extLst>
      <p:ext uri="{BB962C8B-B14F-4D97-AF65-F5344CB8AC3E}">
        <p14:creationId xmlns:p14="http://schemas.microsoft.com/office/powerpoint/2010/main" val="1290776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9536" y="2420888"/>
            <a:ext cx="8280920" cy="1908215"/>
          </a:xfrm>
          <a:prstGeom prst="rect">
            <a:avLst/>
          </a:prstGeom>
          <a:noFill/>
          <a:ln>
            <a:solidFill>
              <a:schemeClr val="accent1"/>
            </a:solidFill>
          </a:ln>
        </p:spPr>
        <p:txBody>
          <a:bodyPr wrap="square" rtlCol="0">
            <a:spAutoFit/>
          </a:bodyPr>
          <a:lstStyle/>
          <a:p>
            <a:r>
              <a:rPr lang="en-GB" sz="2000" b="1" dirty="0" smtClean="0"/>
              <a:t>F</a:t>
            </a:r>
            <a:r>
              <a:rPr lang="en-GB" dirty="0" smtClean="0"/>
              <a:t> – Focus on the question </a:t>
            </a:r>
          </a:p>
          <a:p>
            <a:r>
              <a:rPr lang="en-GB" sz="2000" b="1" dirty="0" smtClean="0"/>
              <a:t>Ex</a:t>
            </a:r>
            <a:r>
              <a:rPr lang="en-GB" dirty="0" smtClean="0"/>
              <a:t> – Example to support argument or point (</a:t>
            </a:r>
            <a:r>
              <a:rPr lang="en-GB" b="1" i="1" u="sng" dirty="0" smtClean="0"/>
              <a:t>analysis</a:t>
            </a:r>
            <a:r>
              <a:rPr lang="en-GB" dirty="0" smtClean="0"/>
              <a:t>) </a:t>
            </a:r>
          </a:p>
          <a:p>
            <a:r>
              <a:rPr lang="en-GB" sz="2000" b="1" dirty="0" smtClean="0"/>
              <a:t>T</a:t>
            </a:r>
            <a:r>
              <a:rPr lang="en-GB" dirty="0" smtClean="0"/>
              <a:t> – Technical language appropriate to question </a:t>
            </a:r>
          </a:p>
          <a:p>
            <a:r>
              <a:rPr lang="en-GB" sz="2000" b="1" dirty="0" smtClean="0"/>
              <a:t>U</a:t>
            </a:r>
            <a:r>
              <a:rPr lang="en-GB" dirty="0" smtClean="0"/>
              <a:t> – Understanding and knowledge of (lighting/set/costume) design in relation to the performance </a:t>
            </a:r>
            <a:r>
              <a:rPr lang="en-GB" dirty="0" err="1" smtClean="0"/>
              <a:t>eg</a:t>
            </a:r>
            <a:r>
              <a:rPr lang="en-GB" dirty="0" smtClean="0"/>
              <a:t>, creating tension</a:t>
            </a:r>
          </a:p>
          <a:p>
            <a:r>
              <a:rPr lang="en-GB" sz="2000" b="1" dirty="0" smtClean="0"/>
              <a:t>E</a:t>
            </a:r>
            <a:r>
              <a:rPr lang="en-GB" dirty="0" smtClean="0"/>
              <a:t> – (</a:t>
            </a:r>
            <a:r>
              <a:rPr lang="en-GB" b="1" i="1" u="sng" dirty="0" smtClean="0"/>
              <a:t>Evaluation</a:t>
            </a:r>
            <a:r>
              <a:rPr lang="en-GB" dirty="0" smtClean="0"/>
              <a:t>) in terms of how successful the (lighting/set/costume) was</a:t>
            </a:r>
            <a:endParaRPr lang="en-GB" dirty="0"/>
          </a:p>
        </p:txBody>
      </p:sp>
    </p:spTree>
    <p:extLst>
      <p:ext uri="{BB962C8B-B14F-4D97-AF65-F5344CB8AC3E}">
        <p14:creationId xmlns:p14="http://schemas.microsoft.com/office/powerpoint/2010/main" val="1401516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Macro">
  <a:themeElements>
    <a:clrScheme name="Macro">
      <a:dk1>
        <a:sysClr val="windowText" lastClr="000000"/>
      </a:dk1>
      <a:lt1>
        <a:sysClr val="window" lastClr="FFFFFF"/>
      </a:lt1>
      <a:dk2>
        <a:srgbClr val="3F3F4D"/>
      </a:dk2>
      <a:lt2>
        <a:srgbClr val="DDDDDD"/>
      </a:lt2>
      <a:accent1>
        <a:srgbClr val="A51009"/>
      </a:accent1>
      <a:accent2>
        <a:srgbClr val="DE7014"/>
      </a:accent2>
      <a:accent3>
        <a:srgbClr val="704836"/>
      </a:accent3>
      <a:accent4>
        <a:srgbClr val="F2B431"/>
      </a:accent4>
      <a:accent5>
        <a:srgbClr val="7F221D"/>
      </a:accent5>
      <a:accent6>
        <a:srgbClr val="CDAC77"/>
      </a:accent6>
      <a:hlink>
        <a:srgbClr val="F5B123"/>
      </a:hlink>
      <a:folHlink>
        <a:srgbClr val="E19B0B"/>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cro">
      <a:fillStyleLst>
        <a:solidFill>
          <a:schemeClr val="phClr"/>
        </a:solidFill>
        <a:gradFill rotWithShape="1">
          <a:gsLst>
            <a:gs pos="0">
              <a:schemeClr val="phClr">
                <a:tint val="65000"/>
                <a:satMod val="300000"/>
              </a:schemeClr>
            </a:gs>
            <a:gs pos="100000">
              <a:schemeClr val="phClr">
                <a:tint val="80000"/>
                <a:satMod val="150000"/>
              </a:schemeClr>
            </a:gs>
          </a:gsLst>
          <a:lin ang="5400000" scaled="0"/>
        </a:gradFill>
        <a:gradFill rotWithShape="1">
          <a:gsLst>
            <a:gs pos="0">
              <a:schemeClr val="phClr">
                <a:shade val="90000"/>
                <a:satMod val="300000"/>
              </a:schemeClr>
            </a:gs>
            <a:gs pos="100000">
              <a:schemeClr val="phClr">
                <a:satMod val="150000"/>
              </a:schemeClr>
            </a:gs>
          </a:gsLst>
          <a:path path="circle">
            <a:fillToRect l="50000" t="100000" r="100000" b="50000"/>
          </a:path>
        </a:gradFill>
      </a:fillStyleLst>
      <a:lnStyleLst>
        <a:ln w="9525" cap="flat" cmpd="sng" algn="ctr">
          <a:solidFill>
            <a:schemeClr val="phClr"/>
          </a:solidFill>
          <a:prstDash val="solid"/>
        </a:ln>
        <a:ln w="13970" cap="flat" cmpd="sng" algn="ctr">
          <a:solidFill>
            <a:schemeClr val="phClr"/>
          </a:solidFill>
          <a:prstDash val="solid"/>
        </a:ln>
        <a:ln w="22225" cap="flat" cmpd="sng" algn="ctr">
          <a:solidFill>
            <a:schemeClr val="phClr"/>
          </a:solidFill>
          <a:prstDash val="solid"/>
        </a:ln>
      </a:lnStyleLst>
      <a:effectStyleLst>
        <a:effectStyle>
          <a:effectLst>
            <a:outerShdw blurRad="50800" dist="25400" dir="5400000" rotWithShape="0">
              <a:srgbClr val="000000">
                <a:alpha val="70000"/>
              </a:srgbClr>
            </a:outerShdw>
          </a:effectLst>
        </a:effectStyle>
        <a:effectStyle>
          <a:effectLst>
            <a:outerShdw blurRad="25400" dist="25400" dir="5400000" rotWithShape="0">
              <a:srgbClr val="000000">
                <a:alpha val="70000"/>
              </a:srgbClr>
            </a:outerShdw>
          </a:effectLst>
          <a:scene3d>
            <a:camera prst="orthographicFront">
              <a:rot lat="0" lon="0" rev="0"/>
            </a:camera>
            <a:lightRig rig="threePt" dir="tl"/>
          </a:scene3d>
          <a:sp3d contourW="15875" prstMaterial="softmetal">
            <a:bevelT w="25400" h="19050" prst="angle"/>
            <a:contourClr>
              <a:schemeClr val="phClr">
                <a:shade val="30000"/>
              </a:schemeClr>
            </a:contourClr>
          </a:sp3d>
        </a:effectStyle>
        <a:effectStyle>
          <a:effectLst>
            <a:outerShdw blurRad="25400" dist="25400" dir="5400000" rotWithShape="0">
              <a:srgbClr val="000000">
                <a:alpha val="40000"/>
              </a:srgbClr>
            </a:outerShdw>
          </a:effectLst>
          <a:scene3d>
            <a:camera prst="orthographicFront">
              <a:rot lat="0" lon="0" rev="0"/>
            </a:camera>
            <a:lightRig rig="threePt" dir="tl"/>
          </a:scene3d>
          <a:sp3d contourW="19050" prstMaterial="metal">
            <a:bevelT w="63500" h="31750" prst="angle"/>
            <a:contourClr>
              <a:schemeClr val="phClr">
                <a:shade val="25000"/>
                <a:satMod val="13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Macro</Template>
  <TotalTime>65</TotalTime>
  <Words>319</Words>
  <Application>Microsoft Office PowerPoint</Application>
  <PresentationFormat>On-screen Show (4:3)</PresentationFormat>
  <Paragraphs>23</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Macro</vt:lpstr>
      <vt:lpstr>SET FOR WOMAN IN BLACK</vt:lpstr>
      <vt:lpstr>PowerPoint Presentation</vt:lpstr>
      <vt:lpstr>PowerPoint Presentation</vt:lpstr>
      <vt:lpstr>PowerPoint Presentation</vt:lpstr>
      <vt:lpstr>Example Question </vt:lpstr>
      <vt:lpstr>PowerPoint Presentation</vt:lpstr>
    </vt:vector>
  </TitlesOfParts>
  <Company>RM plc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 FOR WOMAN IN BLACK</dc:title>
  <dc:creator>Mto</dc:creator>
  <cp:lastModifiedBy>LMc</cp:lastModifiedBy>
  <cp:revision>7</cp:revision>
  <dcterms:created xsi:type="dcterms:W3CDTF">2018-03-14T12:28:29Z</dcterms:created>
  <dcterms:modified xsi:type="dcterms:W3CDTF">2022-04-20T14:48:09Z</dcterms:modified>
</cp:coreProperties>
</file>