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72" r:id="rId3"/>
    <p:sldId id="273" r:id="rId4"/>
    <p:sldId id="271" r:id="rId5"/>
    <p:sldId id="257" r:id="rId6"/>
    <p:sldId id="265" r:id="rId7"/>
    <p:sldId id="266" r:id="rId8"/>
    <p:sldId id="267" r:id="rId9"/>
    <p:sldId id="259" r:id="rId10"/>
    <p:sldId id="264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4A9A37-9855-45E6-90E0-419FB2E1AE02}">
          <p14:sldIdLst>
            <p14:sldId id="256"/>
            <p14:sldId id="272"/>
            <p14:sldId id="273"/>
            <p14:sldId id="271"/>
            <p14:sldId id="257"/>
            <p14:sldId id="265"/>
            <p14:sldId id="266"/>
            <p14:sldId id="267"/>
            <p14:sldId id="259"/>
            <p14:sldId id="264"/>
            <p14:sldId id="25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1002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91C6E-A97F-44AF-9CB0-19DCE6D3A000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3FFBC-02D6-4FBC-AC17-0666FB9BEC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61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AAAF4A-F9A3-4081-93EC-228187867B35}" type="datetimeFigureOut">
              <a:rPr lang="en-GB" smtClean="0"/>
              <a:t>25/09/2019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1B5DA14-DD77-400E-9E85-3532FA29A74B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en-GB" dirty="0"/>
              <a:t>Practical exam </a:t>
            </a:r>
            <a:r>
              <a:rPr lang="en-GB" dirty="0" smtClean="0"/>
              <a:t>– </a:t>
            </a:r>
            <a:r>
              <a:rPr lang="en-GB" smtClean="0"/>
              <a:t>Book </a:t>
            </a:r>
            <a:r>
              <a:rPr lang="en-GB" smtClean="0"/>
              <a:t>4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Name - </a:t>
            </a:r>
            <a:r>
              <a:rPr lang="en-GB" dirty="0"/>
              <a:t/>
            </a:r>
            <a:br>
              <a:rPr lang="en-GB" dirty="0"/>
            </a:br>
            <a:r>
              <a:rPr lang="en-GB" sz="4000" dirty="0"/>
              <a:t/>
            </a:r>
            <a:br>
              <a:rPr lang="en-GB" sz="4000" dirty="0"/>
            </a:br>
            <a:endParaRPr lang="en-GB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95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Exporting the song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4907"/>
              </p:ext>
            </p:extLst>
          </p:nvPr>
        </p:nvGraphicFramePr>
        <p:xfrm>
          <a:off x="251520" y="1556792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cording #3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" y="1988840"/>
            <a:ext cx="9144000" cy="48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Exporting the song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6" name="Rectangle 15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3 - Insert Screenshots to evidence your work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231095"/>
              </p:ext>
            </p:extLst>
          </p:nvPr>
        </p:nvGraphicFramePr>
        <p:xfrm>
          <a:off x="395536" y="1916832"/>
          <a:ext cx="3719736" cy="434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Show the inputs and outputs for your project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8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process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aseline="0" dirty="0" smtClean="0"/>
                        <a:t>(</a:t>
                      </a:r>
                      <a:r>
                        <a:rPr lang="en-GB" sz="1100" baseline="0" dirty="0"/>
                        <a:t>m) </a:t>
                      </a:r>
                      <a:r>
                        <a:rPr lang="en-GB" sz="1100" baseline="0" dirty="0" smtClean="0"/>
                        <a:t>What should you do with the exported track at the bottom of your project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aseline="0" dirty="0" smtClean="0"/>
                        <a:t>(D) Why would you do this to the exported track at the bottom?</a:t>
                      </a: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5-Point Star 10"/>
          <p:cNvSpPr/>
          <p:nvPr/>
        </p:nvSpPr>
        <p:spPr>
          <a:xfrm>
            <a:off x="42288" y="3511416"/>
            <a:ext cx="432049" cy="38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5496" y="2182303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-21337" y="4869160"/>
            <a:ext cx="432049" cy="389600"/>
          </a:xfrm>
          <a:prstGeom prst="star5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smtClean="0">
                <a:solidFill>
                  <a:schemeClr val="tx1"/>
                </a:solidFill>
              </a:rPr>
              <a:t>D</a:t>
            </a:r>
            <a:endParaRPr lang="en-GB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9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Automation - Create a fade in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1126"/>
              </p:ext>
            </p:extLst>
          </p:nvPr>
        </p:nvGraphicFramePr>
        <p:xfrm>
          <a:off x="251520" y="1988840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cording #4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76872"/>
            <a:ext cx="914400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1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Automation - Create a fade in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52660"/>
              </p:ext>
            </p:extLst>
          </p:nvPr>
        </p:nvGraphicFramePr>
        <p:xfrm>
          <a:off x="395536" y="2636912"/>
          <a:ext cx="3600400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64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Fade in the drum sample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8279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process</a:t>
                      </a:r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(m) </a:t>
                      </a:r>
                      <a:r>
                        <a:rPr lang="en-GB" sz="1100" dirty="0" smtClean="0"/>
                        <a:t>How would you create a fade out?</a:t>
                      </a:r>
                      <a:endParaRPr lang="en-GB" sz="1100" dirty="0"/>
                    </a:p>
                    <a:p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8" name="5-Point Star 7"/>
          <p:cNvSpPr/>
          <p:nvPr/>
        </p:nvSpPr>
        <p:spPr>
          <a:xfrm>
            <a:off x="0" y="4797152"/>
            <a:ext cx="432049" cy="38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1753" y="3140968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9644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Automation - </a:t>
            </a:r>
            <a:r>
              <a:rPr lang="en-GB" dirty="0" smtClean="0"/>
              <a:t>Panning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273201"/>
              </p:ext>
            </p:extLst>
          </p:nvPr>
        </p:nvGraphicFramePr>
        <p:xfrm>
          <a:off x="251520" y="1988840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cording #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48880"/>
            <a:ext cx="914400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9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Automation - Panning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772640"/>
              </p:ext>
            </p:extLst>
          </p:nvPr>
        </p:nvGraphicFramePr>
        <p:xfrm>
          <a:off x="395536" y="2636912"/>
          <a:ext cx="3600400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641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Pan your drums from left to right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8279">
                <a:tc>
                  <a:txBody>
                    <a:bodyPr/>
                    <a:lstStyle/>
                    <a:p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process</a:t>
                      </a:r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(m</a:t>
                      </a:r>
                      <a:r>
                        <a:rPr lang="en-GB" sz="1100" dirty="0" smtClean="0"/>
                        <a:t>) How do you know what speaker is active when moving the line up or down?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8" name="5-Point Star 7"/>
          <p:cNvSpPr/>
          <p:nvPr/>
        </p:nvSpPr>
        <p:spPr>
          <a:xfrm>
            <a:off x="0" y="4797152"/>
            <a:ext cx="432049" cy="38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11753" y="3140968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6013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4373"/>
              </p:ext>
            </p:extLst>
          </p:nvPr>
        </p:nvGraphicFramePr>
        <p:xfrm>
          <a:off x="251520" y="2060848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cording #4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0888"/>
            <a:ext cx="9144000" cy="44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116179"/>
              </p:ext>
            </p:extLst>
          </p:nvPr>
        </p:nvGraphicFramePr>
        <p:xfrm>
          <a:off x="395536" y="2636912"/>
          <a:ext cx="36004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390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Add reverb to the track</a:t>
                      </a:r>
                      <a:endParaRPr lang="en-GB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1349">
                <a:tc>
                  <a:txBody>
                    <a:bodyPr/>
                    <a:lstStyle/>
                    <a:p>
                      <a:r>
                        <a:rPr lang="en-GB" sz="1100" dirty="0"/>
                        <a:t>(p) - Written</a:t>
                      </a:r>
                      <a:r>
                        <a:rPr lang="en-GB" sz="1100" baseline="0" dirty="0"/>
                        <a:t> explanation of your process</a:t>
                      </a:r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endParaRPr lang="en-GB" sz="1100" baseline="0" dirty="0"/>
                    </a:p>
                    <a:p>
                      <a:r>
                        <a:rPr lang="en-GB" sz="1100" baseline="0" dirty="0"/>
                        <a:t>(m) </a:t>
                      </a:r>
                      <a:r>
                        <a:rPr lang="en-GB" sz="1100" baseline="0" dirty="0" smtClean="0"/>
                        <a:t>What does the Mix dial do in the effects window?</a:t>
                      </a:r>
                      <a:endParaRPr lang="en-GB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427984" y="1916832"/>
            <a:ext cx="4248472" cy="4680520"/>
            <a:chOff x="4427984" y="1916832"/>
            <a:chExt cx="4248472" cy="4392488"/>
          </a:xfrm>
        </p:grpSpPr>
        <p:sp>
          <p:nvSpPr>
            <p:cNvPr id="11" name="Rectangle 10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4008" y="5661248"/>
              <a:ext cx="2160240" cy="433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2 - Insert Screenshots to evidence your work</a:t>
              </a:r>
            </a:p>
          </p:txBody>
        </p:sp>
      </p:grpSp>
      <p:sp>
        <p:nvSpPr>
          <p:cNvPr id="8" name="5-Point Star 7"/>
          <p:cNvSpPr/>
          <p:nvPr/>
        </p:nvSpPr>
        <p:spPr>
          <a:xfrm>
            <a:off x="34607" y="4653136"/>
            <a:ext cx="432049" cy="38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99824" y="3140968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07574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Final Mix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390257"/>
              </p:ext>
            </p:extLst>
          </p:nvPr>
        </p:nvGraphicFramePr>
        <p:xfrm>
          <a:off x="251520" y="2060848"/>
          <a:ext cx="8640960" cy="36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 – Watch the clip below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Recording #4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20888"/>
            <a:ext cx="9144000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9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Final Mix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27984" y="1916832"/>
            <a:ext cx="4248472" cy="4392488"/>
            <a:chOff x="4427984" y="1916832"/>
            <a:chExt cx="4248472" cy="4392488"/>
          </a:xfrm>
        </p:grpSpPr>
        <p:sp>
          <p:nvSpPr>
            <p:cNvPr id="8" name="Rectangle 7"/>
            <p:cNvSpPr/>
            <p:nvPr/>
          </p:nvSpPr>
          <p:spPr>
            <a:xfrm>
              <a:off x="4427984" y="1916832"/>
              <a:ext cx="4248472" cy="4392488"/>
            </a:xfrm>
            <a:prstGeom prst="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44008" y="5661248"/>
              <a:ext cx="2160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Insert Screenshots to evidence your work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939855"/>
              </p:ext>
            </p:extLst>
          </p:nvPr>
        </p:nvGraphicFramePr>
        <p:xfrm>
          <a:off x="395536" y="1916832"/>
          <a:ext cx="3719736" cy="4348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97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881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(p) Written</a:t>
                      </a:r>
                      <a:r>
                        <a:rPr lang="en-GB" sz="1100" baseline="0" dirty="0"/>
                        <a:t> explanation of your process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aseline="0" dirty="0"/>
                        <a:t>(m) </a:t>
                      </a:r>
                      <a:r>
                        <a:rPr lang="en-GB" sz="1100" baseline="0" dirty="0" smtClean="0"/>
                        <a:t>What happens if your volumes go too loud?</a:t>
                      </a:r>
                      <a:endParaRPr lang="en-GB" sz="1100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aseline="0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5-Point Star 11"/>
          <p:cNvSpPr/>
          <p:nvPr/>
        </p:nvSpPr>
        <p:spPr>
          <a:xfrm>
            <a:off x="35496" y="4060468"/>
            <a:ext cx="432049" cy="389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M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35496" y="2182303"/>
            <a:ext cx="432048" cy="4564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09522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284</TotalTime>
  <Words>269</Words>
  <Application>Microsoft Office PowerPoint</Application>
  <PresentationFormat>On-screen Show (4:3)</PresentationFormat>
  <Paragraphs>94</Paragraphs>
  <Slides>11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Waveform</vt:lpstr>
      <vt:lpstr>Practical exam – Book 4 Name -   </vt:lpstr>
      <vt:lpstr>Automation - Create a fade in</vt:lpstr>
      <vt:lpstr>Automation - Create a fade in</vt:lpstr>
      <vt:lpstr>Automation - Panning</vt:lpstr>
      <vt:lpstr>Automation - Panning</vt:lpstr>
      <vt:lpstr>Effects</vt:lpstr>
      <vt:lpstr>Effects</vt:lpstr>
      <vt:lpstr>Final Mix</vt:lpstr>
      <vt:lpstr>Final Mix</vt:lpstr>
      <vt:lpstr>Exporting the song</vt:lpstr>
      <vt:lpstr>Exporting the song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</dc:creator>
  <cp:lastModifiedBy>TTu</cp:lastModifiedBy>
  <cp:revision>44</cp:revision>
  <dcterms:created xsi:type="dcterms:W3CDTF">2018-03-06T14:13:01Z</dcterms:created>
  <dcterms:modified xsi:type="dcterms:W3CDTF">2019-09-25T09:41:46Z</dcterms:modified>
</cp:coreProperties>
</file>