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9" r:id="rId2"/>
    <p:sldId id="258" r:id="rId3"/>
    <p:sldId id="262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40" d="100"/>
          <a:sy n="140" d="100"/>
        </p:scale>
        <p:origin x="-15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2E78-3C6E-4A77-9DD1-D2EF5F25AC6C}" type="datetimeFigureOut">
              <a:rPr lang="en-US" smtClean="0"/>
              <a:pPr/>
              <a:t>4/5/20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8C1F6-F477-446D-A081-6B3A662D4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2E78-3C6E-4A77-9DD1-D2EF5F25AC6C}" type="datetimeFigureOut">
              <a:rPr lang="en-US" smtClean="0"/>
              <a:pPr/>
              <a:t>4/5/20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8C1F6-F477-446D-A081-6B3A662D4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2E78-3C6E-4A77-9DD1-D2EF5F25AC6C}" type="datetimeFigureOut">
              <a:rPr lang="en-US" smtClean="0"/>
              <a:pPr/>
              <a:t>4/5/20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8C1F6-F477-446D-A081-6B3A662D4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2E78-3C6E-4A77-9DD1-D2EF5F25AC6C}" type="datetimeFigureOut">
              <a:rPr lang="en-US" smtClean="0"/>
              <a:pPr/>
              <a:t>4/5/20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8C1F6-F477-446D-A081-6B3A662D4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2E78-3C6E-4A77-9DD1-D2EF5F25AC6C}" type="datetimeFigureOut">
              <a:rPr lang="en-US" smtClean="0"/>
              <a:pPr/>
              <a:t>4/5/20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8C1F6-F477-446D-A081-6B3A662D4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2E78-3C6E-4A77-9DD1-D2EF5F25AC6C}" type="datetimeFigureOut">
              <a:rPr lang="en-US" smtClean="0"/>
              <a:pPr/>
              <a:t>4/5/20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8C1F6-F477-446D-A081-6B3A662D4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2E78-3C6E-4A77-9DD1-D2EF5F25AC6C}" type="datetimeFigureOut">
              <a:rPr lang="en-US" smtClean="0"/>
              <a:pPr/>
              <a:t>4/5/20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8C1F6-F477-446D-A081-6B3A662D4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2E78-3C6E-4A77-9DD1-D2EF5F25AC6C}" type="datetimeFigureOut">
              <a:rPr lang="en-US" smtClean="0"/>
              <a:pPr/>
              <a:t>4/5/20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8C1F6-F477-446D-A081-6B3A662D4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2E78-3C6E-4A77-9DD1-D2EF5F25AC6C}" type="datetimeFigureOut">
              <a:rPr lang="en-US" smtClean="0"/>
              <a:pPr/>
              <a:t>4/5/20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8C1F6-F477-446D-A081-6B3A662D4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2E78-3C6E-4A77-9DD1-D2EF5F25AC6C}" type="datetimeFigureOut">
              <a:rPr lang="en-US" smtClean="0"/>
              <a:pPr/>
              <a:t>4/5/20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8C1F6-F477-446D-A081-6B3A662D4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2E78-3C6E-4A77-9DD1-D2EF5F25AC6C}" type="datetimeFigureOut">
              <a:rPr lang="en-US" smtClean="0"/>
              <a:pPr/>
              <a:t>4/5/20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8C1F6-F477-446D-A081-6B3A662D4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92E78-3C6E-4A77-9DD1-D2EF5F25AC6C}" type="datetimeFigureOut">
              <a:rPr lang="en-US" smtClean="0"/>
              <a:pPr/>
              <a:t>4/5/20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8C1F6-F477-446D-A081-6B3A662D4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dventure" pitchFamily="2" charset="0"/>
              </a:rPr>
              <a:t>Toilet roll art</a:t>
            </a:r>
            <a:endParaRPr lang="en-US" dirty="0">
              <a:latin typeface="Adventure" pitchFamily="2" charset="0"/>
            </a:endParaRPr>
          </a:p>
        </p:txBody>
      </p:sp>
      <p:pic>
        <p:nvPicPr>
          <p:cNvPr id="6146" name="Picture 2" descr="No photo description availabl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6992"/>
            <a:ext cx="2160240" cy="2696789"/>
          </a:xfrm>
          <a:prstGeom prst="rect">
            <a:avLst/>
          </a:prstGeom>
          <a:noFill/>
        </p:spPr>
      </p:pic>
      <p:pic>
        <p:nvPicPr>
          <p:cNvPr id="6148" name="Picture 4" descr="Image may contain: drink"/>
          <p:cNvPicPr>
            <a:picLocks noChangeAspect="1" noChangeArrowheads="1"/>
          </p:cNvPicPr>
          <p:nvPr/>
        </p:nvPicPr>
        <p:blipFill>
          <a:blip r:embed="rId3" cstate="print"/>
          <a:srcRect t="33340"/>
          <a:stretch>
            <a:fillRect/>
          </a:stretch>
        </p:blipFill>
        <p:spPr bwMode="auto">
          <a:xfrm>
            <a:off x="2123728" y="3332248"/>
            <a:ext cx="3024336" cy="2688025"/>
          </a:xfrm>
          <a:prstGeom prst="rect">
            <a:avLst/>
          </a:prstGeom>
          <a:noFill/>
        </p:spPr>
      </p:pic>
      <p:pic>
        <p:nvPicPr>
          <p:cNvPr id="6150" name="Picture 6" descr="https://scontent-lhr8-1.xx.fbcdn.net/v/t1.0-9/p720x720/91350831_10157602652692034_1405255978617667584_o.jpg?_nc_cat=107&amp;_nc_sid=8024bb&amp;_nc_oc=AQmc7yOFEkqLXMcNQhzuMVfyO8aHSypIG3czWtcTgV65UeUwrR_8nTz7QTi9NwxEg1GKcx0AnDwmx0IubnVjqCJH&amp;_nc_ht=scontent-lhr8-1.xx&amp;_nc_tp=6&amp;oh=a2b5c5b5bee31bc6df1a9eec4b226650&amp;oe=5EAA425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331973"/>
            <a:ext cx="2016224" cy="2688299"/>
          </a:xfrm>
          <a:prstGeom prst="rect">
            <a:avLst/>
          </a:prstGeom>
          <a:noFill/>
        </p:spPr>
      </p:pic>
      <p:pic>
        <p:nvPicPr>
          <p:cNvPr id="6152" name="Picture 8" descr="https://scontent-lht6-1.xx.fbcdn.net/v/t1.0-0/p640x640/89840585_10163166427365161_7540207128447811584_o.jpg?_nc_cat=105&amp;_nc_sid=8024bb&amp;_nc_oc=AQkdkOcYdtQGH6s1Epq6WRNAgmjoPB9HuMeZaNvYJKjHO7YAr6j9toPddAVh6Ego31V_t0xrmmn4Hplh_6G6YQpR&amp;_nc_ht=scontent-lht6-1.xx&amp;_nc_tp=6&amp;oh=9ef0a390bd966f7b6c7db3b61ca9da9f&amp;oe=5EA9890A"/>
          <p:cNvPicPr>
            <a:picLocks noChangeAspect="1" noChangeArrowheads="1"/>
          </p:cNvPicPr>
          <p:nvPr/>
        </p:nvPicPr>
        <p:blipFill>
          <a:blip r:embed="rId5" cstate="print"/>
          <a:srcRect t="25641" r="7692"/>
          <a:stretch>
            <a:fillRect/>
          </a:stretch>
        </p:blipFill>
        <p:spPr bwMode="auto">
          <a:xfrm>
            <a:off x="6948263" y="3284984"/>
            <a:ext cx="2264527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Task 2-</a:t>
            </a:r>
            <a:r>
              <a:rPr lang="en-GB" dirty="0" smtClean="0">
                <a:latin typeface="Adventure" pitchFamily="2" charset="0"/>
              </a:rPr>
              <a:t>Toilet roll art</a:t>
            </a:r>
            <a:endParaRPr lang="en-US" dirty="0">
              <a:latin typeface="Adventure" pitchFamily="2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 l="20372" t="15350" r="21747" b="14301"/>
          <a:stretch>
            <a:fillRect/>
          </a:stretch>
        </p:blipFill>
        <p:spPr bwMode="auto">
          <a:xfrm>
            <a:off x="0" y="653733"/>
            <a:ext cx="9144000" cy="625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20372" t="17450" r="21747" b="12201"/>
          <a:stretch>
            <a:fillRect/>
          </a:stretch>
        </p:blipFill>
        <p:spPr bwMode="auto">
          <a:xfrm>
            <a:off x="20768" y="188640"/>
            <a:ext cx="9123232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/>
          <a:lstStyle/>
          <a:p>
            <a:r>
              <a:rPr lang="en-GB" dirty="0" smtClean="0">
                <a:latin typeface="Adventure" pitchFamily="2" charset="0"/>
              </a:rPr>
              <a:t>Toilet roll art examples</a:t>
            </a:r>
            <a:endParaRPr lang="en-US" dirty="0">
              <a:latin typeface="Adventure" pitchFamily="2" charset="0"/>
            </a:endParaRPr>
          </a:p>
        </p:txBody>
      </p:sp>
      <p:pic>
        <p:nvPicPr>
          <p:cNvPr id="5122" name="Picture 2" descr="https://scontent-lhr8-1.xx.fbcdn.net/v/t1.0-9/91553402_10158122980709817_4777702696444493824_n.jpg?_nc_cat=102&amp;_nc_sid=07e735&amp;_nc_oc=AQn1pzd8UvLXUqZYBM9u9TNZaKIYBL2KPd3syGH_m0pBHi0YmwZ33iIMAwE3tNEwp4AIac4jiqhjnB_Vs4NBqc7G&amp;_nc_ht=scontent-lhr8-1.xx&amp;oh=58d153ed1a10eb8c6480a44b57bd98a7&amp;oe=5EA936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764704"/>
            <a:ext cx="2664296" cy="1998222"/>
          </a:xfrm>
          <a:prstGeom prst="rect">
            <a:avLst/>
          </a:prstGeom>
          <a:noFill/>
        </p:spPr>
      </p:pic>
      <p:pic>
        <p:nvPicPr>
          <p:cNvPr id="5124" name="Picture 4" descr="No photo description availabl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780928"/>
            <a:ext cx="1923678" cy="2564904"/>
          </a:xfrm>
          <a:prstGeom prst="rect">
            <a:avLst/>
          </a:prstGeom>
          <a:noFill/>
        </p:spPr>
      </p:pic>
      <p:pic>
        <p:nvPicPr>
          <p:cNvPr id="5126" name="Picture 6" descr="No photo description available."/>
          <p:cNvPicPr>
            <a:picLocks noChangeAspect="1" noChangeArrowheads="1"/>
          </p:cNvPicPr>
          <p:nvPr/>
        </p:nvPicPr>
        <p:blipFill>
          <a:blip r:embed="rId4" cstate="print"/>
          <a:srcRect l="1848" t="7391" r="51957" b="50726"/>
          <a:stretch>
            <a:fillRect/>
          </a:stretch>
        </p:blipFill>
        <p:spPr bwMode="auto">
          <a:xfrm>
            <a:off x="2843808" y="692696"/>
            <a:ext cx="3096344" cy="2105514"/>
          </a:xfrm>
          <a:prstGeom prst="rect">
            <a:avLst/>
          </a:prstGeom>
          <a:noFill/>
        </p:spPr>
      </p:pic>
      <p:pic>
        <p:nvPicPr>
          <p:cNvPr id="7" name="Picture 6" descr="No photo description available."/>
          <p:cNvPicPr>
            <a:picLocks noChangeAspect="1" noChangeArrowheads="1"/>
          </p:cNvPicPr>
          <p:nvPr/>
        </p:nvPicPr>
        <p:blipFill>
          <a:blip r:embed="rId4" cstate="print"/>
          <a:srcRect l="50815" t="9387" r="1142" b="49961"/>
          <a:stretch>
            <a:fillRect/>
          </a:stretch>
        </p:blipFill>
        <p:spPr bwMode="auto">
          <a:xfrm>
            <a:off x="2123728" y="2833549"/>
            <a:ext cx="3888432" cy="2467659"/>
          </a:xfrm>
          <a:prstGeom prst="rect">
            <a:avLst/>
          </a:prstGeom>
          <a:noFill/>
        </p:spPr>
      </p:pic>
      <p:pic>
        <p:nvPicPr>
          <p:cNvPr id="8" name="Picture 6" descr="No photo description available."/>
          <p:cNvPicPr>
            <a:picLocks noChangeAspect="1" noChangeArrowheads="1"/>
          </p:cNvPicPr>
          <p:nvPr/>
        </p:nvPicPr>
        <p:blipFill>
          <a:blip r:embed="rId4" cstate="print"/>
          <a:srcRect l="1848" t="50507" r="50109" b="31015"/>
          <a:stretch>
            <a:fillRect/>
          </a:stretch>
        </p:blipFill>
        <p:spPr bwMode="auto">
          <a:xfrm>
            <a:off x="179512" y="5445224"/>
            <a:ext cx="3744416" cy="1080120"/>
          </a:xfrm>
          <a:prstGeom prst="rect">
            <a:avLst/>
          </a:prstGeom>
          <a:noFill/>
        </p:spPr>
      </p:pic>
      <p:pic>
        <p:nvPicPr>
          <p:cNvPr id="5128" name="Picture 8" descr="No photo description available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692696"/>
            <a:ext cx="3096339" cy="2069977"/>
          </a:xfrm>
          <a:prstGeom prst="rect">
            <a:avLst/>
          </a:prstGeom>
          <a:noFill/>
        </p:spPr>
      </p:pic>
      <p:pic>
        <p:nvPicPr>
          <p:cNvPr id="5130" name="Picture 10" descr="No photo description available."/>
          <p:cNvPicPr>
            <a:picLocks noChangeAspect="1" noChangeArrowheads="1"/>
          </p:cNvPicPr>
          <p:nvPr/>
        </p:nvPicPr>
        <p:blipFill>
          <a:blip r:embed="rId6" cstate="print"/>
          <a:srcRect t="20571" b="2287"/>
          <a:stretch>
            <a:fillRect/>
          </a:stretch>
        </p:blipFill>
        <p:spPr bwMode="auto">
          <a:xfrm>
            <a:off x="4067944" y="5445224"/>
            <a:ext cx="2200275" cy="1080120"/>
          </a:xfrm>
          <a:prstGeom prst="rect">
            <a:avLst/>
          </a:prstGeom>
          <a:noFill/>
        </p:spPr>
      </p:pic>
      <p:pic>
        <p:nvPicPr>
          <p:cNvPr id="5132" name="Picture 12" descr="No photo description available."/>
          <p:cNvPicPr>
            <a:picLocks noChangeAspect="1" noChangeArrowheads="1"/>
          </p:cNvPicPr>
          <p:nvPr/>
        </p:nvPicPr>
        <p:blipFill>
          <a:blip r:embed="rId7" cstate="print"/>
          <a:srcRect r="18282"/>
          <a:stretch>
            <a:fillRect/>
          </a:stretch>
        </p:blipFill>
        <p:spPr bwMode="auto">
          <a:xfrm rot="5400000">
            <a:off x="6641673" y="2655471"/>
            <a:ext cx="1765309" cy="2160240"/>
          </a:xfrm>
          <a:prstGeom prst="rect">
            <a:avLst/>
          </a:prstGeom>
          <a:noFill/>
        </p:spPr>
      </p:pic>
      <p:pic>
        <p:nvPicPr>
          <p:cNvPr id="5134" name="Picture 14" descr="https://scontent-lht6-1.xx.fbcdn.net/v/t1.0-9/91586440_10157994589667141_7645237323856084992_n.jpg?_nc_cat=100&amp;_nc_sid=07e735&amp;_nc_oc=AQnCidGVz5lJUohb9uge6AICOrZQJPMOMZU1vlTtsfdsHLpx4CDD9ig1Yr5ijyT2_YAbKZ-Lm0Jywt7Fp_c6l5_i&amp;_nc_ht=scontent-lht6-1.xx&amp;oh=6c310b63cf2173f0ed786ef41da5eac8&amp;oe=5EAA033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4653136"/>
            <a:ext cx="1979713" cy="1979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13</Words>
  <Application>Microsoft Macintosh PowerPoint</Application>
  <PresentationFormat>On-screen Show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Toilet roll art</vt:lpstr>
      <vt:lpstr>Task 2-Toilet roll art</vt:lpstr>
      <vt:lpstr>Slide 3</vt:lpstr>
      <vt:lpstr>Toilet roll art examples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Create your own masterpiece inspired by famous works of art.</dc:title>
  <dc:creator>Jean</dc:creator>
  <cp:lastModifiedBy>nicola taylor</cp:lastModifiedBy>
  <cp:revision>12</cp:revision>
  <dcterms:created xsi:type="dcterms:W3CDTF">2020-04-05T19:20:47Z</dcterms:created>
  <dcterms:modified xsi:type="dcterms:W3CDTF">2020-04-05T19:21:31Z</dcterms:modified>
</cp:coreProperties>
</file>