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7" r:id="rId7"/>
    <p:sldId id="260" r:id="rId8"/>
    <p:sldId id="265" r:id="rId9"/>
    <p:sldId id="266" r:id="rId10"/>
    <p:sldId id="261" r:id="rId11"/>
    <p:sldId id="262" r:id="rId12"/>
    <p:sldId id="263" r:id="rId13"/>
    <p:sldId id="264" r:id="rId1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9" autoAdjust="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5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5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9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4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1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1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8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7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5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3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C6F6-2D9F-4744-8AC3-87383D628ECE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7E01-02A4-4942-9BDB-22F342C2E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alphlgoings.com/wp-content/uploads/2012/08/donut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drey Flack 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893"/>
            <a:ext cx="6120680" cy="609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Audrey </a:t>
            </a:r>
            <a:r>
              <a:rPr lang="en-GB" dirty="0" smtClean="0"/>
              <a:t>Flack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rnett-violi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6636"/>
            <a:ext cx="3960440" cy="627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5861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William </a:t>
            </a:r>
            <a:r>
              <a:rPr lang="en-GB" dirty="0" err="1" smtClean="0"/>
              <a:t>Harnett</a:t>
            </a:r>
            <a:endParaRPr lang="en-GB" dirty="0" smtClean="0"/>
          </a:p>
          <a:p>
            <a:r>
              <a:rPr lang="en-GB" dirty="0" smtClean="0"/>
              <a:t>Still Life Violin &amp; Music 1888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40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5861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Paul Cézanne</a:t>
            </a:r>
          </a:p>
          <a:p>
            <a:r>
              <a:rPr lang="en-GB" dirty="0" smtClean="0"/>
              <a:t>Still Life with Apples c1890</a:t>
            </a:r>
            <a:r>
              <a:rPr lang="en-GB" dirty="0"/>
              <a:t> </a:t>
            </a:r>
          </a:p>
        </p:txBody>
      </p:sp>
      <p:pic>
        <p:nvPicPr>
          <p:cNvPr id="1026" name="Picture 2" descr="http://www.ibiblio.org/wm/paint/auth/cezanne/sl/cezanne.sl-ap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1" y="389688"/>
            <a:ext cx="7251626" cy="54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6070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Paul Cézanne</a:t>
            </a:r>
          </a:p>
          <a:p>
            <a:r>
              <a:rPr lang="en-GB" dirty="0" smtClean="0"/>
              <a:t>Still Life with Basket of Apples 1890-94</a:t>
            </a:r>
            <a:r>
              <a:rPr lang="en-GB" dirty="0"/>
              <a:t> </a:t>
            </a:r>
          </a:p>
        </p:txBody>
      </p:sp>
      <p:pic>
        <p:nvPicPr>
          <p:cNvPr id="2050" name="Picture 2" descr="http://www.ibiblio.org/wm/paint/auth/cezanne/sl/basket-apples/cezanne.basket-ap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6228"/>
            <a:ext cx="7269535" cy="56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2626" y="60757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Paul Cézanne </a:t>
            </a:r>
          </a:p>
          <a:p>
            <a:r>
              <a:rPr lang="en-GB" dirty="0" smtClean="0"/>
              <a:t>Pyramid of Skulls 1901</a:t>
            </a:r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3074" name="Picture 2" descr="http://upload.wikimedia.org/wikipedia/commons/8/83/Paul_C%C3%A9zanne,_Pyramid_of_Skulls,_c._1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786"/>
            <a:ext cx="7470342" cy="59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83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2051" name="Picture 3" descr="Lightbulb-Lisa-Milro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60648"/>
            <a:ext cx="833170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6037" y="6211669"/>
            <a:ext cx="3031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Lisa Milroy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5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83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037" y="6211669"/>
            <a:ext cx="3031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Lisa </a:t>
            </a:r>
            <a:r>
              <a:rPr lang="en-GB" dirty="0" smtClean="0"/>
              <a:t>Milroy Butterflies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8196" name="Picture 4" descr="http://26.media.tumblr.com/tumblr_ks9wwt7sA11qa5h7n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059"/>
            <a:ext cx="6696744" cy="59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3112_wal_veiled_475_thumb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7200800" cy="648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6896" y="6025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Conor</a:t>
            </a:r>
            <a:r>
              <a:rPr lang="en-GB" dirty="0"/>
              <a:t> Walton 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54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645675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Juan </a:t>
            </a:r>
            <a:r>
              <a:rPr lang="en-GB" dirty="0"/>
              <a:t>Sánchez </a:t>
            </a:r>
            <a:r>
              <a:rPr lang="en-GB" dirty="0" err="1" smtClean="0"/>
              <a:t>Cotán</a:t>
            </a:r>
            <a:r>
              <a:rPr lang="en-GB" dirty="0" smtClean="0"/>
              <a:t> - </a:t>
            </a:r>
            <a:r>
              <a:rPr lang="en-GB" i="1" dirty="0" smtClean="0"/>
              <a:t>Quince</a:t>
            </a:r>
            <a:r>
              <a:rPr lang="en-GB" i="1" dirty="0"/>
              <a:t>, Cabbage, Melon and Cucumber,</a:t>
            </a:r>
            <a:r>
              <a:rPr lang="en-GB" dirty="0"/>
              <a:t> 1602</a:t>
            </a:r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1026" name="Picture 2" descr="530694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401"/>
            <a:ext cx="7776864" cy="640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645675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Juan </a:t>
            </a:r>
            <a:r>
              <a:rPr lang="en-GB" dirty="0"/>
              <a:t>Sánchez </a:t>
            </a:r>
            <a:r>
              <a:rPr lang="en-GB" dirty="0" err="1" smtClean="0"/>
              <a:t>Cotán</a:t>
            </a:r>
            <a:r>
              <a:rPr lang="en-GB" dirty="0" smtClean="0"/>
              <a:t> – </a:t>
            </a:r>
            <a:r>
              <a:rPr lang="en-GB" i="1" dirty="0" smtClean="0"/>
              <a:t>Still-Life,</a:t>
            </a:r>
            <a:r>
              <a:rPr lang="en-GB" dirty="0" smtClean="0"/>
              <a:t> 1600</a:t>
            </a:r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7170" name="Picture 2" descr="http://www.artrenewal.org/artwork/126/5126/26676/still-lif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5" y="116632"/>
            <a:ext cx="839229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62051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Ralph </a:t>
            </a:r>
            <a:r>
              <a:rPr lang="en-GB" dirty="0" smtClean="0"/>
              <a:t>Goings</a:t>
            </a:r>
          </a:p>
          <a:p>
            <a:r>
              <a:rPr lang="en-GB" dirty="0" smtClean="0"/>
              <a:t>Sauces</a:t>
            </a:r>
            <a:r>
              <a:rPr lang="en-GB" dirty="0"/>
              <a:t> </a:t>
            </a:r>
          </a:p>
        </p:txBody>
      </p:sp>
      <p:pic>
        <p:nvPicPr>
          <p:cNvPr id="6146" name="Picture 2" descr="http://rogallery.com/_RG-Images/Goings/w-57/goingsSau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8" y="404664"/>
            <a:ext cx="841441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951" y="62276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Ralph </a:t>
            </a:r>
            <a:r>
              <a:rPr lang="en-GB" dirty="0" smtClean="0"/>
              <a:t>Goings</a:t>
            </a:r>
          </a:p>
          <a:p>
            <a:r>
              <a:rPr lang="en-GB" dirty="0" smtClean="0"/>
              <a:t>Quartet 2006</a:t>
            </a:r>
            <a:r>
              <a:rPr lang="en-GB" dirty="0"/>
              <a:t> </a:t>
            </a:r>
          </a:p>
        </p:txBody>
      </p:sp>
      <p:pic>
        <p:nvPicPr>
          <p:cNvPr id="4098" name="Picture 2" descr="http://www.magnoliaeditions.com/wp-content/uploads/2012/04/goings-ImageF.000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" y="116632"/>
            <a:ext cx="8806458" cy="59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951" y="62276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Ralph </a:t>
            </a:r>
            <a:r>
              <a:rPr lang="en-GB" dirty="0" smtClean="0"/>
              <a:t>Goings</a:t>
            </a:r>
          </a:p>
          <a:p>
            <a:r>
              <a:rPr lang="en-GB" dirty="0"/>
              <a:t> </a:t>
            </a:r>
          </a:p>
        </p:txBody>
      </p:sp>
      <p:pic>
        <p:nvPicPr>
          <p:cNvPr id="5124" name="Picture 4" descr="Donut | 2006 | 22 x 32 | edition of 30">
            <a:hlinkClick r:id="rId2" tooltip="Donut | 2006 | 22 x 32 | edition of 30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59046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68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Willmot</dc:creator>
  <cp:lastModifiedBy>Teaching Staff Member</cp:lastModifiedBy>
  <cp:revision>13</cp:revision>
  <cp:lastPrinted>2014-11-25T09:43:59Z</cp:lastPrinted>
  <dcterms:created xsi:type="dcterms:W3CDTF">2014-10-29T09:06:00Z</dcterms:created>
  <dcterms:modified xsi:type="dcterms:W3CDTF">2014-11-25T09:50:11Z</dcterms:modified>
</cp:coreProperties>
</file>