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61" r:id="rId4"/>
    <p:sldId id="265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-1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2E78-3C6E-4A77-9DD1-D2EF5F25AC6C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C1F6-F477-446D-A081-6B3A662D4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2E78-3C6E-4A77-9DD1-D2EF5F25AC6C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C1F6-F477-446D-A081-6B3A662D4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2E78-3C6E-4A77-9DD1-D2EF5F25AC6C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C1F6-F477-446D-A081-6B3A662D4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2E78-3C6E-4A77-9DD1-D2EF5F25AC6C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C1F6-F477-446D-A081-6B3A662D4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2E78-3C6E-4A77-9DD1-D2EF5F25AC6C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C1F6-F477-446D-A081-6B3A662D4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2E78-3C6E-4A77-9DD1-D2EF5F25AC6C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C1F6-F477-446D-A081-6B3A662D4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2E78-3C6E-4A77-9DD1-D2EF5F25AC6C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C1F6-F477-446D-A081-6B3A662D4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2E78-3C6E-4A77-9DD1-D2EF5F25AC6C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C1F6-F477-446D-A081-6B3A662D4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2E78-3C6E-4A77-9DD1-D2EF5F25AC6C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C1F6-F477-446D-A081-6B3A662D4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2E78-3C6E-4A77-9DD1-D2EF5F25AC6C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C1F6-F477-446D-A081-6B3A662D4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2E78-3C6E-4A77-9DD1-D2EF5F25AC6C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C1F6-F477-446D-A081-6B3A662D4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92E78-3C6E-4A77-9DD1-D2EF5F25AC6C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8C1F6-F477-446D-A081-6B3A662D4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dventure" pitchFamily="2" charset="0"/>
              </a:rPr>
              <a:t>Create your own masterpiece inspired by famous works of art.</a:t>
            </a:r>
            <a:endParaRPr lang="en-US" dirty="0">
              <a:latin typeface="Adventure" pitchFamily="2" charset="0"/>
            </a:endParaRPr>
          </a:p>
        </p:txBody>
      </p:sp>
      <p:pic>
        <p:nvPicPr>
          <p:cNvPr id="1026" name="Picture 2" descr="https://tse3.mm.bing.net/th?id=OIP.-BmFkhg7VVMC0lwfhURdIwHaFj&amp;pid=A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56992"/>
            <a:ext cx="2699792" cy="2021996"/>
          </a:xfrm>
          <a:prstGeom prst="rect">
            <a:avLst/>
          </a:prstGeom>
          <a:noFill/>
        </p:spPr>
      </p:pic>
      <p:pic>
        <p:nvPicPr>
          <p:cNvPr id="1028" name="Picture 4" descr="https://tse3.mm.bing.net/th?id=OIP.dMQ5EZAhGy3s5YZDlK5oPgHaEw&amp;pid=A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356992"/>
            <a:ext cx="3213294" cy="2060848"/>
          </a:xfrm>
          <a:prstGeom prst="rect">
            <a:avLst/>
          </a:prstGeom>
          <a:noFill/>
        </p:spPr>
      </p:pic>
      <p:pic>
        <p:nvPicPr>
          <p:cNvPr id="1030" name="Picture 6" descr="https://tse4.mm.bing.net/th?id=OIP.eDRB-_3P2_SLYEENtqjAFgHaEY&amp;pid=A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3491880" cy="2062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Fun Easter projects</a:t>
            </a:r>
            <a:br>
              <a:rPr lang="en-GB" dirty="0" smtClean="0"/>
            </a:br>
            <a:r>
              <a:rPr lang="en-GB" dirty="0" smtClean="0"/>
              <a:t> Task 1- </a:t>
            </a:r>
            <a:r>
              <a:rPr lang="en-GB" dirty="0" smtClean="0">
                <a:latin typeface="Adventure" pitchFamily="2" charset="0"/>
              </a:rPr>
              <a:t>Recreated masterpiece.</a:t>
            </a:r>
            <a:endParaRPr lang="en-US" dirty="0">
              <a:latin typeface="Adventur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94116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Something </a:t>
            </a:r>
            <a:r>
              <a:rPr lang="en-GB" sz="2000" dirty="0" smtClean="0"/>
              <a:t>that we find fun in the department is to recreate famous paintings/photographs ourselves either as photos, paintings, collage or using bit and pieces from around the house.</a:t>
            </a:r>
          </a:p>
          <a:p>
            <a:r>
              <a:rPr lang="en-GB" sz="2000" dirty="0" smtClean="0"/>
              <a:t>Your task- find a piece of art that you really like. Consider how will you remake this? Will you do your own painting of it? Will you interpret it as a photograph? Will you use bits and pieces from around the house? Remake it using only linen, tea towels etc?</a:t>
            </a:r>
          </a:p>
          <a:p>
            <a:r>
              <a:rPr lang="en-GB" sz="2000" dirty="0" smtClean="0"/>
              <a:t>Please note this task should only involve things that you already have- you should not</a:t>
            </a:r>
            <a:r>
              <a:rPr lang="en-GB" sz="2000" dirty="0" smtClean="0"/>
              <a:t> buy </a:t>
            </a:r>
            <a:r>
              <a:rPr lang="en-GB" sz="2000" dirty="0" smtClean="0"/>
              <a:t>new things. Be resourceful, and be sure to ask permission</a:t>
            </a:r>
            <a:r>
              <a:rPr lang="en-GB" sz="2000" dirty="0" smtClean="0"/>
              <a:t>!</a:t>
            </a:r>
          </a:p>
          <a:p>
            <a:r>
              <a:rPr lang="en-GB" sz="2000" dirty="0" smtClean="0"/>
              <a:t>Photograph your best attempts and email to </a:t>
            </a:r>
            <a:r>
              <a:rPr lang="en-GB" sz="2000" smtClean="0"/>
              <a:t>your teacher!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dventure" pitchFamily="2" charset="0"/>
              </a:rPr>
              <a:t>Recreated masterpiece examples</a:t>
            </a:r>
            <a:endParaRPr lang="en-US" dirty="0">
              <a:latin typeface="Adventure" pitchFamily="2" charset="0"/>
            </a:endParaRPr>
          </a:p>
        </p:txBody>
      </p:sp>
      <p:pic>
        <p:nvPicPr>
          <p:cNvPr id="4098" name="Picture 2" descr="Image may contain: text"/>
          <p:cNvPicPr>
            <a:picLocks noChangeAspect="1" noChangeArrowheads="1"/>
          </p:cNvPicPr>
          <p:nvPr/>
        </p:nvPicPr>
        <p:blipFill>
          <a:blip r:embed="rId2" cstate="print"/>
          <a:srcRect t="43312" b="30701"/>
          <a:stretch>
            <a:fillRect/>
          </a:stretch>
        </p:blipFill>
        <p:spPr bwMode="auto">
          <a:xfrm>
            <a:off x="0" y="3140968"/>
            <a:ext cx="6162212" cy="3462449"/>
          </a:xfrm>
          <a:prstGeom prst="rect">
            <a:avLst/>
          </a:prstGeom>
          <a:noFill/>
        </p:spPr>
      </p:pic>
      <p:pic>
        <p:nvPicPr>
          <p:cNvPr id="4100" name="Picture 4" descr="Carbon-Copies: 13 Attempts to Recreate Famous Paintings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2952328" cy="2214246"/>
          </a:xfrm>
          <a:prstGeom prst="rect">
            <a:avLst/>
          </a:prstGeom>
          <a:noFill/>
        </p:spPr>
      </p:pic>
      <p:pic>
        <p:nvPicPr>
          <p:cNvPr id="4102" name="Picture 6" descr="Pin on Ar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700808"/>
            <a:ext cx="2700597" cy="4904285"/>
          </a:xfrm>
          <a:prstGeom prst="rect">
            <a:avLst/>
          </a:prstGeom>
          <a:noFill/>
        </p:spPr>
      </p:pic>
      <p:pic>
        <p:nvPicPr>
          <p:cNvPr id="4104" name="Picture 8" descr="10 of the most parodied artworks of all time | Blog | Royal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052736"/>
            <a:ext cx="1728192" cy="2087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1805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dventure" pitchFamily="2" charset="0"/>
              </a:rPr>
              <a:t>Examples of people staging themselves as the artwork</a:t>
            </a:r>
            <a:endParaRPr lang="en-US" dirty="0">
              <a:latin typeface="Adventure" pitchFamily="2" charset="0"/>
            </a:endParaRPr>
          </a:p>
        </p:txBody>
      </p:sp>
      <p:pic>
        <p:nvPicPr>
          <p:cNvPr id="22530" name="Picture 2" descr="66-Year-Old Woman Recreates Famous Paintings In Self-Portrait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5434164" cy="2852936"/>
          </a:xfrm>
          <a:prstGeom prst="rect">
            <a:avLst/>
          </a:prstGeom>
          <a:noFill/>
        </p:spPr>
      </p:pic>
      <p:pic>
        <p:nvPicPr>
          <p:cNvPr id="22532" name="Picture 4" descr="This 65-Year-Old Photographer is Recreating Famous Paintings as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560" y="980728"/>
            <a:ext cx="3960440" cy="2834191"/>
          </a:xfrm>
          <a:prstGeom prst="rect">
            <a:avLst/>
          </a:prstGeom>
          <a:noFill/>
        </p:spPr>
      </p:pic>
      <p:pic>
        <p:nvPicPr>
          <p:cNvPr id="22534" name="Picture 6" descr="These People Recreated 50 Famous Artworks And Some Might Be Better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4427984" cy="2264310"/>
          </a:xfrm>
          <a:prstGeom prst="rect">
            <a:avLst/>
          </a:prstGeom>
          <a:noFill/>
        </p:spPr>
      </p:pic>
      <p:pic>
        <p:nvPicPr>
          <p:cNvPr id="22536" name="Picture 8" descr="Shadow Art and FAMOUS ART PROJECT | Intro to Photograph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2025" y="4028589"/>
            <a:ext cx="4781975" cy="2829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dventure" pitchFamily="2" charset="0"/>
              </a:rPr>
              <a:t>Some examples to recreate</a:t>
            </a:r>
            <a:endParaRPr lang="en-US" dirty="0">
              <a:latin typeface="Adventur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3048000"/>
            <a:ext cx="2314600" cy="824955"/>
          </a:xfrm>
        </p:spPr>
        <p:txBody>
          <a:bodyPr>
            <a:noAutofit/>
          </a:bodyPr>
          <a:lstStyle/>
          <a:p>
            <a:r>
              <a:rPr lang="en-GB" sz="2000" dirty="0" smtClean="0"/>
              <a:t>L-R. Girl with pearl earring, Mona Lisa, arrangement on grey and black no.1, American Gothic, The Scream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Or choose your own favourite artwork to recreate!</a:t>
            </a:r>
            <a:endParaRPr lang="en-US" sz="2000" dirty="0"/>
          </a:p>
        </p:txBody>
      </p:sp>
      <p:pic>
        <p:nvPicPr>
          <p:cNvPr id="20482" name="Picture 2" descr="https://tse3.mm.bing.net/th?id=OIP.ywC5U081ez-sgYG5KSKL2gHaIq&amp;pid=A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2552255" cy="2983016"/>
          </a:xfrm>
          <a:prstGeom prst="rect">
            <a:avLst/>
          </a:prstGeom>
          <a:noFill/>
        </p:spPr>
      </p:pic>
      <p:pic>
        <p:nvPicPr>
          <p:cNvPr id="20484" name="Picture 4" descr="Famous Portraits in Art History Who is Mona Li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76672"/>
            <a:ext cx="2016224" cy="3005518"/>
          </a:xfrm>
          <a:prstGeom prst="rect">
            <a:avLst/>
          </a:prstGeom>
          <a:noFill/>
        </p:spPr>
      </p:pic>
      <p:pic>
        <p:nvPicPr>
          <p:cNvPr id="20486" name="Picture 6" descr="Famous Portraits in Art History Whistler's Moth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6672"/>
            <a:ext cx="2904684" cy="2575487"/>
          </a:xfrm>
          <a:prstGeom prst="rect">
            <a:avLst/>
          </a:prstGeom>
          <a:noFill/>
        </p:spPr>
      </p:pic>
      <p:pic>
        <p:nvPicPr>
          <p:cNvPr id="20488" name="Picture 8" descr="Famous Portraits in Art History American Goth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501008"/>
            <a:ext cx="2536591" cy="3060820"/>
          </a:xfrm>
          <a:prstGeom prst="rect">
            <a:avLst/>
          </a:prstGeom>
          <a:noFill/>
        </p:spPr>
      </p:pic>
      <p:pic>
        <p:nvPicPr>
          <p:cNvPr id="20490" name="Picture 10" descr="66-Year-Old Woman Recreates Famous Paintings In Self-Portraits ..."/>
          <p:cNvPicPr>
            <a:picLocks noChangeAspect="1" noChangeArrowheads="1"/>
          </p:cNvPicPr>
          <p:nvPr/>
        </p:nvPicPr>
        <p:blipFill>
          <a:blip r:embed="rId6" cstate="print"/>
          <a:srcRect r="51242"/>
          <a:stretch>
            <a:fillRect/>
          </a:stretch>
        </p:blipFill>
        <p:spPr bwMode="auto">
          <a:xfrm>
            <a:off x="2610544" y="3284984"/>
            <a:ext cx="3185592" cy="3430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204</Words>
  <Application>Microsoft Macintosh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Create your own masterpiece inspired by famous works of art.</vt:lpstr>
      <vt:lpstr>Fun Easter projects  Task 1- Recreated masterpiece.</vt:lpstr>
      <vt:lpstr>Recreated masterpiece examples</vt:lpstr>
      <vt:lpstr>Examples of people staging themselves as the artwork</vt:lpstr>
      <vt:lpstr>Some examples to recreate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your own masterpiece inspired by famous works of art.</dc:title>
  <dc:creator>Jean</dc:creator>
  <cp:lastModifiedBy>nicola taylor</cp:lastModifiedBy>
  <cp:revision>12</cp:revision>
  <dcterms:created xsi:type="dcterms:W3CDTF">2020-04-05T19:17:13Z</dcterms:created>
  <dcterms:modified xsi:type="dcterms:W3CDTF">2020-04-05T19:20:29Z</dcterms:modified>
</cp:coreProperties>
</file>