
<file path=[Content_Types].xml><?xml version="1.0" encoding="utf-8"?>
<Types xmlns="http://schemas.openxmlformats.org/package/2006/content-types">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slideLayouts/slideLayout1.xml" ContentType="application/vnd.openxmlformats-officedocument.presentationml.slideLayout+xml"/>
  <Default Extension="png" ContentType="image/png"/>
  <Default Extension="rels" ContentType="application/vnd.openxmlformats-package.relationships+xml"/>
  <Default Extension="jpeg" ContentType="image/jpeg"/>
  <Default Extension="xml" ContentType="application/xml"/>
  <Override PartName="/ppt/slides/slide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s/slide5.xml" ContentType="application/vnd.openxmlformats-officedocument.presentationml.slide+xml"/>
  <Override PartName="/ppt/slideLayouts/slideLayout12.xml" ContentType="application/vnd.openxmlformats-officedocument.presentationml.slideLayout+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revisionInfo.xml" ContentType="application/vnd.ms-powerpoint.revisioninfo+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15.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Layouts/slideLayout13.xml" ContentType="application/vnd.openxmlformats-officedocument.presentationml.slideLayout+xml"/>
  <Override PartName="/ppt/slideMasters/slideMaster2.xml" ContentType="application/vnd.openxmlformats-officedocument.presentationml.slide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changesInfos/changesInfo1.xml" ContentType="application/vnd.ms-powerpoint.changesinfo+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 id="2147483648" r:id="rId2"/>
  </p:sldMasterIdLst>
  <p:sldIdLst>
    <p:sldId id="274" r:id="rId3"/>
    <p:sldId id="257" r:id="rId4"/>
    <p:sldId id="268" r:id="rId5"/>
    <p:sldId id="259" r:id="rId6"/>
    <p:sldId id="272" r:id="rId7"/>
    <p:sldId id="273" r:id="rId8"/>
    <p:sldId id="265" r:id="rId9"/>
    <p:sldId id="263" r:id="rId10"/>
    <p:sldId id="266"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p14:section name="Default Section" id="{18413425-4DC5-4A63-B64D-439B1FC4843E}">
          <p14:sldIdLst>
            <p14:sldId id="264"/>
            <p14:sldId id="257"/>
            <p14:sldId id="268"/>
            <p14:sldId id="262"/>
            <p14:sldId id="258"/>
            <p14:sldId id="259"/>
          </p14:sldIdLst>
        </p14:section>
        <p14:section name="Untitled Section" id="{570E7915-85B3-443F-8FC7-A7B82A4633FE}">
          <p14:sldIdLst>
            <p14:sldId id="256"/>
            <p14:sldId id="261"/>
            <p14:sldId id="265"/>
            <p14:sldId id="263"/>
            <p14:sldId id="266"/>
            <p14:sldId id="267"/>
          </p14:sldIdLst>
        </p14:section>
      </p14:sectionLst>
    </p:ext>
    <p:ext uri="{EFAFB233-063F-42B5-8137-9DF3F51BA10A}">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1041D9-DDC7-4632-941E-FC5BBBA843BB}" v="1061" dt="2020-03-31T08:29:26.400"/>
    <p1510:client id="{B61F5589-599E-99BD-B965-D1020F314F1F}" v="52" dt="2020-03-31T08:33:43.490"/>
    <p1510:client id="{B751ECDF-EF9B-98BB-79B9-058B035998C8}" v="2635" dt="2020-04-02T11:05:08.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varScale="1">
        <p:scale>
          <a:sx n="140" d="100"/>
          <a:sy n="140" d="100"/>
        </p:scale>
        <p:origin x="-1544" y="-10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1" Type="http://schemas.openxmlformats.org/officeDocument/2006/relationships/slide" Target="slides/slide9.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20" Type="http://schemas.microsoft.com/office/2015/10/relationships/revisionInfo" Target="revisionInfo.xml"/><Relationship Id="rId21" Type="http://schemas.microsoft.com/office/2016/11/relationships/changesInfo" Target="changesInfos/changesInfo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 H Ash" userId="S::has@woodlandsschool.essex.sch.uk::8acdab3d-ffb1-4ac5-aa60-e0e4d819c85a" providerId="AD" clId="Web-{B751ECDF-EF9B-98BB-79B9-058B035998C8}"/>
    <pc:docChg chg="addSld delSld modSld sldOrd modSection">
      <pc:chgData name="Miss H Ash" userId="S::has@woodlandsschool.essex.sch.uk::8acdab3d-ffb1-4ac5-aa60-e0e4d819c85a" providerId="AD" clId="Web-{B751ECDF-EF9B-98BB-79B9-058B035998C8}" dt="2020-04-02T11:05:08.664" v="2611"/>
      <pc:docMkLst>
        <pc:docMk/>
      </pc:docMkLst>
      <pc:sldChg chg="addSp delSp modSp">
        <pc:chgData name="Miss H Ash" userId="S::has@woodlandsschool.essex.sch.uk::8acdab3d-ffb1-4ac5-aa60-e0e4d819c85a" providerId="AD" clId="Web-{B751ECDF-EF9B-98BB-79B9-058B035998C8}" dt="2020-04-02T10:17:02.956" v="1366" actId="20577"/>
        <pc:sldMkLst>
          <pc:docMk/>
          <pc:sldMk cId="383865839" sldId="256"/>
        </pc:sldMkLst>
        <pc:spChg chg="add mod">
          <ac:chgData name="Miss H Ash" userId="S::has@woodlandsschool.essex.sch.uk::8acdab3d-ffb1-4ac5-aa60-e0e4d819c85a" providerId="AD" clId="Web-{B751ECDF-EF9B-98BB-79B9-058B035998C8}" dt="2020-04-02T10:10:11.337" v="1108" actId="1076"/>
          <ac:spMkLst>
            <pc:docMk/>
            <pc:sldMk cId="383865839" sldId="256"/>
            <ac:spMk id="2" creationId="{6BAE3DE2-0A30-4DD5-B056-8BEB6018BEEF}"/>
          </ac:spMkLst>
        </pc:spChg>
        <pc:spChg chg="mod">
          <ac:chgData name="Miss H Ash" userId="S::has@woodlandsschool.essex.sch.uk::8acdab3d-ffb1-4ac5-aa60-e0e4d819c85a" providerId="AD" clId="Web-{B751ECDF-EF9B-98BB-79B9-058B035998C8}" dt="2020-04-02T10:16:59.393" v="1364" actId="20577"/>
          <ac:spMkLst>
            <pc:docMk/>
            <pc:sldMk cId="383865839" sldId="256"/>
            <ac:spMk id="4" creationId="{00000000-0000-0000-0000-000000000000}"/>
          </ac:spMkLst>
        </pc:spChg>
        <pc:spChg chg="mod">
          <ac:chgData name="Miss H Ash" userId="S::has@woodlandsschool.essex.sch.uk::8acdab3d-ffb1-4ac5-aa60-e0e4d819c85a" providerId="AD" clId="Web-{B751ECDF-EF9B-98BB-79B9-058B035998C8}" dt="2020-04-02T10:17:02.956" v="1366" actId="20577"/>
          <ac:spMkLst>
            <pc:docMk/>
            <pc:sldMk cId="383865839" sldId="256"/>
            <ac:spMk id="6" creationId="{00000000-0000-0000-0000-000000000000}"/>
          </ac:spMkLst>
        </pc:spChg>
        <pc:spChg chg="del mod">
          <ac:chgData name="Miss H Ash" userId="S::has@woodlandsschool.essex.sch.uk::8acdab3d-ffb1-4ac5-aa60-e0e4d819c85a" providerId="AD" clId="Web-{B751ECDF-EF9B-98BB-79B9-058B035998C8}" dt="2020-04-02T10:15:33.704" v="1299"/>
          <ac:spMkLst>
            <pc:docMk/>
            <pc:sldMk cId="383865839" sldId="256"/>
            <ac:spMk id="8" creationId="{00000000-0000-0000-0000-000000000000}"/>
          </ac:spMkLst>
        </pc:spChg>
        <pc:spChg chg="del mod">
          <ac:chgData name="Miss H Ash" userId="S::has@woodlandsschool.essex.sch.uk::8acdab3d-ffb1-4ac5-aa60-e0e4d819c85a" providerId="AD" clId="Web-{B751ECDF-EF9B-98BB-79B9-058B035998C8}" dt="2020-04-02T10:04:10.969" v="868"/>
          <ac:spMkLst>
            <pc:docMk/>
            <pc:sldMk cId="383865839" sldId="256"/>
            <ac:spMk id="10" creationId="{00000000-0000-0000-0000-000000000000}"/>
          </ac:spMkLst>
        </pc:spChg>
        <pc:spChg chg="mod">
          <ac:chgData name="Miss H Ash" userId="S::has@woodlandsschool.essex.sch.uk::8acdab3d-ffb1-4ac5-aa60-e0e4d819c85a" providerId="AD" clId="Web-{B751ECDF-EF9B-98BB-79B9-058B035998C8}" dt="2020-04-02T10:15:27.001" v="1295" actId="20577"/>
          <ac:spMkLst>
            <pc:docMk/>
            <pc:sldMk cId="383865839" sldId="256"/>
            <ac:spMk id="12" creationId="{00000000-0000-0000-0000-000000000000}"/>
          </ac:spMkLst>
        </pc:spChg>
        <pc:spChg chg="mod">
          <ac:chgData name="Miss H Ash" userId="S::has@woodlandsschool.essex.sch.uk::8acdab3d-ffb1-4ac5-aa60-e0e4d819c85a" providerId="AD" clId="Web-{B751ECDF-EF9B-98BB-79B9-058B035998C8}" dt="2020-04-02T10:16:00.017" v="1332" actId="20577"/>
          <ac:spMkLst>
            <pc:docMk/>
            <pc:sldMk cId="383865839" sldId="256"/>
            <ac:spMk id="14" creationId="{00000000-0000-0000-0000-000000000000}"/>
          </ac:spMkLst>
        </pc:spChg>
        <pc:spChg chg="mod">
          <ac:chgData name="Miss H Ash" userId="S::has@woodlandsschool.essex.sch.uk::8acdab3d-ffb1-4ac5-aa60-e0e4d819c85a" providerId="AD" clId="Web-{B751ECDF-EF9B-98BB-79B9-058B035998C8}" dt="2020-04-02T10:16:23.111" v="1345" actId="20577"/>
          <ac:spMkLst>
            <pc:docMk/>
            <pc:sldMk cId="383865839" sldId="256"/>
            <ac:spMk id="16" creationId="{00000000-0000-0000-0000-000000000000}"/>
          </ac:spMkLst>
        </pc:spChg>
        <pc:spChg chg="mod">
          <ac:chgData name="Miss H Ash" userId="S::has@woodlandsschool.essex.sch.uk::8acdab3d-ffb1-4ac5-aa60-e0e4d819c85a" providerId="AD" clId="Web-{B751ECDF-EF9B-98BB-79B9-058B035998C8}" dt="2020-04-02T10:16:16.096" v="1340" actId="1076"/>
          <ac:spMkLst>
            <pc:docMk/>
            <pc:sldMk cId="383865839" sldId="256"/>
            <ac:spMk id="18" creationId="{00000000-0000-0000-0000-000000000000}"/>
          </ac:spMkLst>
        </pc:spChg>
        <pc:spChg chg="add mod">
          <ac:chgData name="Miss H Ash" userId="S::has@woodlandsschool.essex.sch.uk::8acdab3d-ffb1-4ac5-aa60-e0e4d819c85a" providerId="AD" clId="Web-{B751ECDF-EF9B-98BB-79B9-058B035998C8}" dt="2020-04-02T10:16:32.221" v="1356"/>
          <ac:spMkLst>
            <pc:docMk/>
            <pc:sldMk cId="383865839" sldId="256"/>
            <ac:spMk id="21" creationId="{9C6C320D-1084-4EDA-A668-B85781A48DFF}"/>
          </ac:spMkLst>
        </pc:spChg>
        <pc:spChg chg="add mod">
          <ac:chgData name="Miss H Ash" userId="S::has@woodlandsschool.essex.sch.uk::8acdab3d-ffb1-4ac5-aa60-e0e4d819c85a" providerId="AD" clId="Web-{B751ECDF-EF9B-98BB-79B9-058B035998C8}" dt="2020-04-02T10:15:57.283" v="1330" actId="1076"/>
          <ac:spMkLst>
            <pc:docMk/>
            <pc:sldMk cId="383865839" sldId="256"/>
            <ac:spMk id="22" creationId="{AE9B3D0A-4125-4A11-AA89-C8BEABC40030}"/>
          </ac:spMkLst>
        </pc:spChg>
        <pc:picChg chg="add mod">
          <ac:chgData name="Miss H Ash" userId="S::has@woodlandsschool.essex.sch.uk::8acdab3d-ffb1-4ac5-aa60-e0e4d819c85a" providerId="AD" clId="Web-{B751ECDF-EF9B-98BB-79B9-058B035998C8}" dt="2020-04-02T10:06:16.847" v="872" actId="1076"/>
          <ac:picMkLst>
            <pc:docMk/>
            <pc:sldMk cId="383865839" sldId="256"/>
            <ac:picMk id="3" creationId="{C17A7D54-A91F-4470-911B-9DF952417DFA}"/>
          </ac:picMkLst>
        </pc:picChg>
        <pc:picChg chg="mod">
          <ac:chgData name="Miss H Ash" userId="S::has@woodlandsschool.essex.sch.uk::8acdab3d-ffb1-4ac5-aa60-e0e4d819c85a" providerId="AD" clId="Web-{B751ECDF-EF9B-98BB-79B9-058B035998C8}" dt="2020-04-02T10:10:07.696" v="1107" actId="1076"/>
          <ac:picMkLst>
            <pc:docMk/>
            <pc:sldMk cId="383865839" sldId="256"/>
            <ac:picMk id="7" creationId="{00000000-0000-0000-0000-000000000000}"/>
          </ac:picMkLst>
        </pc:picChg>
        <pc:picChg chg="del">
          <ac:chgData name="Miss H Ash" userId="S::has@woodlandsschool.essex.sch.uk::8acdab3d-ffb1-4ac5-aa60-e0e4d819c85a" providerId="AD" clId="Web-{B751ECDF-EF9B-98BB-79B9-058B035998C8}" dt="2020-04-02T10:03:45.453" v="862"/>
          <ac:picMkLst>
            <pc:docMk/>
            <pc:sldMk cId="383865839" sldId="256"/>
            <ac:picMk id="9" creationId="{00000000-0000-0000-0000-000000000000}"/>
          </ac:picMkLst>
        </pc:picChg>
        <pc:picChg chg="del mod">
          <ac:chgData name="Miss H Ash" userId="S::has@woodlandsschool.essex.sch.uk::8acdab3d-ffb1-4ac5-aa60-e0e4d819c85a" providerId="AD" clId="Web-{B751ECDF-EF9B-98BB-79B9-058B035998C8}" dt="2020-04-02T10:12:32.731" v="1171"/>
          <ac:picMkLst>
            <pc:docMk/>
            <pc:sldMk cId="383865839" sldId="256"/>
            <ac:picMk id="11" creationId="{00000000-0000-0000-0000-000000000000}"/>
          </ac:picMkLst>
        </pc:picChg>
        <pc:picChg chg="mod">
          <ac:chgData name="Miss H Ash" userId="S::has@woodlandsschool.essex.sch.uk::8acdab3d-ffb1-4ac5-aa60-e0e4d819c85a" providerId="AD" clId="Web-{B751ECDF-EF9B-98BB-79B9-058B035998C8}" dt="2020-04-02T10:09:54.430" v="1103" actId="1076"/>
          <ac:picMkLst>
            <pc:docMk/>
            <pc:sldMk cId="383865839" sldId="256"/>
            <ac:picMk id="17" creationId="{00000000-0000-0000-0000-000000000000}"/>
          </ac:picMkLst>
        </pc:picChg>
        <pc:picChg chg="add mod">
          <ac:chgData name="Miss H Ash" userId="S::has@woodlandsschool.essex.sch.uk::8acdab3d-ffb1-4ac5-aa60-e0e4d819c85a" providerId="AD" clId="Web-{B751ECDF-EF9B-98BB-79B9-058B035998C8}" dt="2020-04-02T10:13:21.185" v="1176" actId="1076"/>
          <ac:picMkLst>
            <pc:docMk/>
            <pc:sldMk cId="383865839" sldId="256"/>
            <ac:picMk id="23" creationId="{EC31573E-4DCF-4408-8258-AD770E43B344}"/>
          </ac:picMkLst>
        </pc:picChg>
      </pc:sldChg>
      <pc:sldChg chg="addSp modSp ord">
        <pc:chgData name="Miss H Ash" userId="S::has@woodlandsschool.essex.sch.uk::8acdab3d-ffb1-4ac5-aa60-e0e4d819c85a" providerId="AD" clId="Web-{B751ECDF-EF9B-98BB-79B9-058B035998C8}" dt="2020-04-02T09:36:30.993" v="372"/>
        <pc:sldMkLst>
          <pc:docMk/>
          <pc:sldMk cId="336040688" sldId="257"/>
        </pc:sldMkLst>
        <pc:spChg chg="add mod">
          <ac:chgData name="Miss H Ash" userId="S::has@woodlandsschool.essex.sch.uk::8acdab3d-ffb1-4ac5-aa60-e0e4d819c85a" providerId="AD" clId="Web-{B751ECDF-EF9B-98BB-79B9-058B035998C8}" dt="2020-04-02T09:30:45.907" v="113"/>
          <ac:spMkLst>
            <pc:docMk/>
            <pc:sldMk cId="336040688" sldId="257"/>
            <ac:spMk id="2" creationId="{255C4CC5-44CA-438B-BAF4-9053D69B1174}"/>
          </ac:spMkLst>
        </pc:spChg>
      </pc:sldChg>
      <pc:sldChg chg="addSp modSp">
        <pc:chgData name="Miss H Ash" userId="S::has@woodlandsschool.essex.sch.uk::8acdab3d-ffb1-4ac5-aa60-e0e4d819c85a" providerId="AD" clId="Web-{B751ECDF-EF9B-98BB-79B9-058B035998C8}" dt="2020-04-02T09:31:17.579" v="118" actId="1076"/>
        <pc:sldMkLst>
          <pc:docMk/>
          <pc:sldMk cId="1688785313" sldId="258"/>
        </pc:sldMkLst>
        <pc:spChg chg="add mod">
          <ac:chgData name="Miss H Ash" userId="S::has@woodlandsschool.essex.sch.uk::8acdab3d-ffb1-4ac5-aa60-e0e4d819c85a" providerId="AD" clId="Web-{B751ECDF-EF9B-98BB-79B9-058B035998C8}" dt="2020-04-02T09:31:17.579" v="118" actId="1076"/>
          <ac:spMkLst>
            <pc:docMk/>
            <pc:sldMk cId="1688785313" sldId="258"/>
            <ac:spMk id="2" creationId="{2BB75EF3-82DA-4634-A159-33B668FF8979}"/>
          </ac:spMkLst>
        </pc:spChg>
        <pc:spChg chg="mod">
          <ac:chgData name="Miss H Ash" userId="S::has@woodlandsschool.essex.sch.uk::8acdab3d-ffb1-4ac5-aa60-e0e4d819c85a" providerId="AD" clId="Web-{B751ECDF-EF9B-98BB-79B9-058B035998C8}" dt="2020-04-02T09:31:09.876" v="116" actId="1076"/>
          <ac:spMkLst>
            <pc:docMk/>
            <pc:sldMk cId="1688785313" sldId="258"/>
            <ac:spMk id="3076" creationId="{00000000-0000-0000-0000-000000000000}"/>
          </ac:spMkLst>
        </pc:spChg>
      </pc:sldChg>
      <pc:sldChg chg="addSp delSp modSp">
        <pc:chgData name="Miss H Ash" userId="S::has@woodlandsschool.essex.sch.uk::8acdab3d-ffb1-4ac5-aa60-e0e4d819c85a" providerId="AD" clId="Web-{B751ECDF-EF9B-98BB-79B9-058B035998C8}" dt="2020-04-02T10:21:03.899" v="1660" actId="20577"/>
        <pc:sldMkLst>
          <pc:docMk/>
          <pc:sldMk cId="1823860727" sldId="259"/>
        </pc:sldMkLst>
        <pc:spChg chg="mod">
          <ac:chgData name="Miss H Ash" userId="S::has@woodlandsschool.essex.sch.uk::8acdab3d-ffb1-4ac5-aa60-e0e4d819c85a" providerId="AD" clId="Web-{B751ECDF-EF9B-98BB-79B9-058B035998C8}" dt="2020-04-02T10:20:59.493" v="1659" actId="1076"/>
          <ac:spMkLst>
            <pc:docMk/>
            <pc:sldMk cId="1823860727" sldId="259"/>
            <ac:spMk id="5" creationId="{00000000-0000-0000-0000-000000000000}"/>
          </ac:spMkLst>
        </pc:spChg>
        <pc:spChg chg="add del">
          <ac:chgData name="Miss H Ash" userId="S::has@woodlandsschool.essex.sch.uk::8acdab3d-ffb1-4ac5-aa60-e0e4d819c85a" providerId="AD" clId="Web-{B751ECDF-EF9B-98BB-79B9-058B035998C8}" dt="2020-04-02T10:18:39.990" v="1459"/>
          <ac:spMkLst>
            <pc:docMk/>
            <pc:sldMk cId="1823860727" sldId="259"/>
            <ac:spMk id="7" creationId="{6C823B46-3651-412F-AC01-C0456F69AC60}"/>
          </ac:spMkLst>
        </pc:spChg>
        <pc:spChg chg="add mod">
          <ac:chgData name="Miss H Ash" userId="S::has@woodlandsschool.essex.sch.uk::8acdab3d-ffb1-4ac5-aa60-e0e4d819c85a" providerId="AD" clId="Web-{B751ECDF-EF9B-98BB-79B9-058B035998C8}" dt="2020-04-02T10:18:44.162" v="1461" actId="1076"/>
          <ac:spMkLst>
            <pc:docMk/>
            <pc:sldMk cId="1823860727" sldId="259"/>
            <ac:spMk id="8" creationId="{9FEE5C06-F79A-409B-ACCC-2D125B392B52}"/>
          </ac:spMkLst>
        </pc:spChg>
        <pc:spChg chg="add mod">
          <ac:chgData name="Miss H Ash" userId="S::has@woodlandsschool.essex.sch.uk::8acdab3d-ffb1-4ac5-aa60-e0e4d819c85a" providerId="AD" clId="Web-{B751ECDF-EF9B-98BB-79B9-058B035998C8}" dt="2020-04-02T10:18:47.537" v="1463" actId="1076"/>
          <ac:spMkLst>
            <pc:docMk/>
            <pc:sldMk cId="1823860727" sldId="259"/>
            <ac:spMk id="9" creationId="{9F92E0DA-4E5E-476D-BD89-F739470962B6}"/>
          </ac:spMkLst>
        </pc:spChg>
        <pc:spChg chg="add mod">
          <ac:chgData name="Miss H Ash" userId="S::has@woodlandsschool.essex.sch.uk::8acdab3d-ffb1-4ac5-aa60-e0e4d819c85a" providerId="AD" clId="Web-{B751ECDF-EF9B-98BB-79B9-058B035998C8}" dt="2020-04-02T10:20:46.383" v="1654" actId="1076"/>
          <ac:spMkLst>
            <pc:docMk/>
            <pc:sldMk cId="1823860727" sldId="259"/>
            <ac:spMk id="12" creationId="{00566F98-4BB0-4962-B1F6-747499AFF4F7}"/>
          </ac:spMkLst>
        </pc:spChg>
        <pc:spChg chg="add mod">
          <ac:chgData name="Miss H Ash" userId="S::has@woodlandsschool.essex.sch.uk::8acdab3d-ffb1-4ac5-aa60-e0e4d819c85a" providerId="AD" clId="Web-{B751ECDF-EF9B-98BB-79B9-058B035998C8}" dt="2020-04-02T10:20:50.571" v="1656" actId="14100"/>
          <ac:spMkLst>
            <pc:docMk/>
            <pc:sldMk cId="1823860727" sldId="259"/>
            <ac:spMk id="14" creationId="{7BE5E325-7981-49C4-B055-53B9E511A5D4}"/>
          </ac:spMkLst>
        </pc:spChg>
        <pc:spChg chg="mod">
          <ac:chgData name="Miss H Ash" userId="S::has@woodlandsschool.essex.sch.uk::8acdab3d-ffb1-4ac5-aa60-e0e4d819c85a" providerId="AD" clId="Web-{B751ECDF-EF9B-98BB-79B9-058B035998C8}" dt="2020-04-02T10:21:03.899" v="1660" actId="20577"/>
          <ac:spMkLst>
            <pc:docMk/>
            <pc:sldMk cId="1823860727" sldId="259"/>
            <ac:spMk id="4098" creationId="{00000000-0000-0000-0000-000000000000}"/>
          </ac:spMkLst>
        </pc:spChg>
        <pc:spChg chg="mod">
          <ac:chgData name="Miss H Ash" userId="S::has@woodlandsschool.essex.sch.uk::8acdab3d-ffb1-4ac5-aa60-e0e4d819c85a" providerId="AD" clId="Web-{B751ECDF-EF9B-98BB-79B9-058B035998C8}" dt="2020-04-02T09:52:46" v="826" actId="20577"/>
          <ac:spMkLst>
            <pc:docMk/>
            <pc:sldMk cId="1823860727" sldId="259"/>
            <ac:spMk id="4108" creationId="{00000000-0000-0000-0000-000000000000}"/>
          </ac:spMkLst>
        </pc:spChg>
        <pc:spChg chg="mod">
          <ac:chgData name="Miss H Ash" userId="S::has@woodlandsschool.essex.sch.uk::8acdab3d-ffb1-4ac5-aa60-e0e4d819c85a" providerId="AD" clId="Web-{B751ECDF-EF9B-98BB-79B9-058B035998C8}" dt="2020-04-02T10:17:30.519" v="1378" actId="1076"/>
          <ac:spMkLst>
            <pc:docMk/>
            <pc:sldMk cId="1823860727" sldId="259"/>
            <ac:spMk id="4110" creationId="{00000000-0000-0000-0000-000000000000}"/>
          </ac:spMkLst>
        </pc:spChg>
        <pc:picChg chg="add mod">
          <ac:chgData name="Miss H Ash" userId="S::has@woodlandsschool.essex.sch.uk::8acdab3d-ffb1-4ac5-aa60-e0e4d819c85a" providerId="AD" clId="Web-{B751ECDF-EF9B-98BB-79B9-058B035998C8}" dt="2020-04-02T10:20:53.040" v="1657" actId="1076"/>
          <ac:picMkLst>
            <pc:docMk/>
            <pc:sldMk cId="1823860727" sldId="259"/>
            <ac:picMk id="2" creationId="{04C226CF-5374-4496-B6C5-A23191C5E700}"/>
          </ac:picMkLst>
        </pc:picChg>
        <pc:picChg chg="add mod">
          <ac:chgData name="Miss H Ash" userId="S::has@woodlandsschool.essex.sch.uk::8acdab3d-ffb1-4ac5-aa60-e0e4d819c85a" providerId="AD" clId="Web-{B751ECDF-EF9B-98BB-79B9-058B035998C8}" dt="2020-04-02T10:20:39.774" v="1652" actId="1076"/>
          <ac:picMkLst>
            <pc:docMk/>
            <pc:sldMk cId="1823860727" sldId="259"/>
            <ac:picMk id="10" creationId="{4A933041-545C-4C39-8CF9-BF6F989F3C75}"/>
          </ac:picMkLst>
        </pc:picChg>
        <pc:picChg chg="add mod">
          <ac:chgData name="Miss H Ash" userId="S::has@woodlandsschool.essex.sch.uk::8acdab3d-ffb1-4ac5-aa60-e0e4d819c85a" providerId="AD" clId="Web-{B751ECDF-EF9B-98BB-79B9-058B035998C8}" dt="2020-04-02T10:18:48.849" v="1464" actId="1076"/>
          <ac:picMkLst>
            <pc:docMk/>
            <pc:sldMk cId="1823860727" sldId="259"/>
            <ac:picMk id="13" creationId="{A1F91001-E1C8-4175-AA7F-F4AEB546981A}"/>
          </ac:picMkLst>
        </pc:picChg>
        <pc:picChg chg="mod">
          <ac:chgData name="Miss H Ash" userId="S::has@woodlandsschool.essex.sch.uk::8acdab3d-ffb1-4ac5-aa60-e0e4d819c85a" providerId="AD" clId="Web-{B751ECDF-EF9B-98BB-79B9-058B035998C8}" dt="2020-04-02T09:26:33.073" v="7" actId="14100"/>
          <ac:picMkLst>
            <pc:docMk/>
            <pc:sldMk cId="1823860727" sldId="259"/>
            <ac:picMk id="1026" creationId="{00000000-0000-0000-0000-000000000000}"/>
          </ac:picMkLst>
        </pc:picChg>
        <pc:picChg chg="mod">
          <ac:chgData name="Miss H Ash" userId="S::has@woodlandsschool.essex.sch.uk::8acdab3d-ffb1-4ac5-aa60-e0e4d819c85a" providerId="AD" clId="Web-{B751ECDF-EF9B-98BB-79B9-058B035998C8}" dt="2020-04-02T10:20:57.258" v="1658" actId="1076"/>
          <ac:picMkLst>
            <pc:docMk/>
            <pc:sldMk cId="1823860727" sldId="259"/>
            <ac:picMk id="1028" creationId="{00000000-0000-0000-0000-000000000000}"/>
          </ac:picMkLst>
        </pc:picChg>
        <pc:picChg chg="mod">
          <ac:chgData name="Miss H Ash" userId="S::has@woodlandsschool.essex.sch.uk::8acdab3d-ffb1-4ac5-aa60-e0e4d819c85a" providerId="AD" clId="Web-{B751ECDF-EF9B-98BB-79B9-058B035998C8}" dt="2020-04-02T09:57:34.101" v="861" actId="14100"/>
          <ac:picMkLst>
            <pc:docMk/>
            <pc:sldMk cId="1823860727" sldId="259"/>
            <ac:picMk id="1029" creationId="{00000000-0000-0000-0000-000000000000}"/>
          </ac:picMkLst>
        </pc:picChg>
        <pc:picChg chg="mod">
          <ac:chgData name="Miss H Ash" userId="S::has@woodlandsschool.essex.sch.uk::8acdab3d-ffb1-4ac5-aa60-e0e4d819c85a" providerId="AD" clId="Web-{B751ECDF-EF9B-98BB-79B9-058B035998C8}" dt="2020-04-02T09:26:30.479" v="6" actId="1076"/>
          <ac:picMkLst>
            <pc:docMk/>
            <pc:sldMk cId="1823860727" sldId="259"/>
            <ac:picMk id="4101" creationId="{00000000-0000-0000-0000-000000000000}"/>
          </ac:picMkLst>
        </pc:picChg>
        <pc:picChg chg="del">
          <ac:chgData name="Miss H Ash" userId="S::has@woodlandsschool.essex.sch.uk::8acdab3d-ffb1-4ac5-aa60-e0e4d819c85a" providerId="AD" clId="Web-{B751ECDF-EF9B-98BB-79B9-058B035998C8}" dt="2020-04-02T09:52:40.312" v="825"/>
          <ac:picMkLst>
            <pc:docMk/>
            <pc:sldMk cId="1823860727" sldId="259"/>
            <ac:picMk id="4107" creationId="{00000000-0000-0000-0000-000000000000}"/>
          </ac:picMkLst>
        </pc:picChg>
        <pc:picChg chg="del">
          <ac:chgData name="Miss H Ash" userId="S::has@woodlandsschool.essex.sch.uk::8acdab3d-ffb1-4ac5-aa60-e0e4d819c85a" providerId="AD" clId="Web-{B751ECDF-EF9B-98BB-79B9-058B035998C8}" dt="2020-04-02T10:17:14.269" v="1369"/>
          <ac:picMkLst>
            <pc:docMk/>
            <pc:sldMk cId="1823860727" sldId="259"/>
            <ac:picMk id="4109" creationId="{00000000-0000-0000-0000-000000000000}"/>
          </ac:picMkLst>
        </pc:picChg>
      </pc:sldChg>
      <pc:sldChg chg="addSp delSp modSp mod setBg setClrOvrMap">
        <pc:chgData name="Miss H Ash" userId="S::has@woodlandsschool.essex.sch.uk::8acdab3d-ffb1-4ac5-aa60-e0e4d819c85a" providerId="AD" clId="Web-{B751ECDF-EF9B-98BB-79B9-058B035998C8}" dt="2020-04-02T10:35:06.481" v="1977" actId="1076"/>
        <pc:sldMkLst>
          <pc:docMk/>
          <pc:sldMk cId="3822802157" sldId="261"/>
        </pc:sldMkLst>
        <pc:spChg chg="mod">
          <ac:chgData name="Miss H Ash" userId="S::has@woodlandsschool.essex.sch.uk::8acdab3d-ffb1-4ac5-aa60-e0e4d819c85a" providerId="AD" clId="Web-{B751ECDF-EF9B-98BB-79B9-058B035998C8}" dt="2020-04-02T09:50:30.216" v="817" actId="14100"/>
          <ac:spMkLst>
            <pc:docMk/>
            <pc:sldMk cId="3822802157" sldId="261"/>
            <ac:spMk id="2" creationId="{00000000-0000-0000-0000-000000000000}"/>
          </ac:spMkLst>
        </pc:spChg>
        <pc:spChg chg="mod">
          <ac:chgData name="Miss H Ash" userId="S::has@woodlandsschool.essex.sch.uk::8acdab3d-ffb1-4ac5-aa60-e0e4d819c85a" providerId="AD" clId="Web-{B751ECDF-EF9B-98BB-79B9-058B035998C8}" dt="2020-04-02T10:23:54.904" v="1696" actId="14100"/>
          <ac:spMkLst>
            <pc:docMk/>
            <pc:sldMk cId="3822802157" sldId="261"/>
            <ac:spMk id="3" creationId="{32C9BA5B-0CBA-4396-B112-78E7DC418FA6}"/>
          </ac:spMkLst>
        </pc:spChg>
        <pc:spChg chg="del mod">
          <ac:chgData name="Miss H Ash" userId="S::has@woodlandsschool.essex.sch.uk::8acdab3d-ffb1-4ac5-aa60-e0e4d819c85a" providerId="AD" clId="Web-{B751ECDF-EF9B-98BB-79B9-058B035998C8}" dt="2020-04-02T09:44:53.708" v="721"/>
          <ac:spMkLst>
            <pc:docMk/>
            <pc:sldMk cId="3822802157" sldId="261"/>
            <ac:spMk id="4" creationId="{1C2ED2B2-9C12-492E-9D53-D511F9CD9205}"/>
          </ac:spMkLst>
        </pc:spChg>
        <pc:spChg chg="mod">
          <ac:chgData name="Miss H Ash" userId="S::has@woodlandsschool.essex.sch.uk::8acdab3d-ffb1-4ac5-aa60-e0e4d819c85a" providerId="AD" clId="Web-{B751ECDF-EF9B-98BB-79B9-058B035998C8}" dt="2020-04-02T10:22:27.823" v="1669" actId="1076"/>
          <ac:spMkLst>
            <pc:docMk/>
            <pc:sldMk cId="3822802157" sldId="261"/>
            <ac:spMk id="5" creationId="{5836BE61-8A7C-4F05-9292-1FF3A2560BAF}"/>
          </ac:spMkLst>
        </pc:spChg>
        <pc:spChg chg="add mod ord">
          <ac:chgData name="Miss H Ash" userId="S::has@woodlandsschool.essex.sch.uk::8acdab3d-ffb1-4ac5-aa60-e0e4d819c85a" providerId="AD" clId="Web-{B751ECDF-EF9B-98BB-79B9-058B035998C8}" dt="2020-04-02T10:22:49.277" v="1680" actId="20577"/>
          <ac:spMkLst>
            <pc:docMk/>
            <pc:sldMk cId="3822802157" sldId="261"/>
            <ac:spMk id="6" creationId="{86EB0CA9-5464-4C71-9692-8506A1B3C7C4}"/>
          </ac:spMkLst>
        </pc:spChg>
        <pc:spChg chg="del">
          <ac:chgData name="Miss H Ash" userId="S::has@woodlandsschool.essex.sch.uk::8acdab3d-ffb1-4ac5-aa60-e0e4d819c85a" providerId="AD" clId="Web-{B751ECDF-EF9B-98BB-79B9-058B035998C8}" dt="2020-04-02T09:45:16.286" v="724"/>
          <ac:spMkLst>
            <pc:docMk/>
            <pc:sldMk cId="3822802157" sldId="261"/>
            <ac:spMk id="7" creationId="{B547373F-AF2E-4907-B442-9F902B387FD0}"/>
          </ac:spMkLst>
        </pc:spChg>
        <pc:spChg chg="mod">
          <ac:chgData name="Miss H Ash" userId="S::has@woodlandsschool.essex.sch.uk::8acdab3d-ffb1-4ac5-aa60-e0e4d819c85a" providerId="AD" clId="Web-{B751ECDF-EF9B-98BB-79B9-058B035998C8}" dt="2020-04-02T10:24:00.357" v="1698" actId="1076"/>
          <ac:spMkLst>
            <pc:docMk/>
            <pc:sldMk cId="3822802157" sldId="261"/>
            <ac:spMk id="8" creationId="{9A5395BB-1BEE-4B7B-84CF-DBA60241600B}"/>
          </ac:spMkLst>
        </pc:spChg>
        <pc:spChg chg="add del mod">
          <ac:chgData name="Miss H Ash" userId="S::has@woodlandsschool.essex.sch.uk::8acdab3d-ffb1-4ac5-aa60-e0e4d819c85a" providerId="AD" clId="Web-{B751ECDF-EF9B-98BB-79B9-058B035998C8}" dt="2020-04-02T09:47:32.118" v="759"/>
          <ac:spMkLst>
            <pc:docMk/>
            <pc:sldMk cId="3822802157" sldId="261"/>
            <ac:spMk id="9" creationId="{E48EB08B-D173-4317-A363-E52C7233CD17}"/>
          </ac:spMkLst>
        </pc:spChg>
        <pc:spChg chg="del mod ord">
          <ac:chgData name="Miss H Ash" userId="S::has@woodlandsschool.essex.sch.uk::8acdab3d-ffb1-4ac5-aa60-e0e4d819c85a" providerId="AD" clId="Web-{B751ECDF-EF9B-98BB-79B9-058B035998C8}" dt="2020-04-02T10:24:00.232" v="1697"/>
          <ac:spMkLst>
            <pc:docMk/>
            <pc:sldMk cId="3822802157" sldId="261"/>
            <ac:spMk id="10" creationId="{C2421992-E26D-4B3C-9C11-E89F85960B9F}"/>
          </ac:spMkLst>
        </pc:spChg>
        <pc:spChg chg="del">
          <ac:chgData name="Miss H Ash" userId="S::has@woodlandsschool.essex.sch.uk::8acdab3d-ffb1-4ac5-aa60-e0e4d819c85a" providerId="AD" clId="Web-{B751ECDF-EF9B-98BB-79B9-058B035998C8}" dt="2020-04-02T09:44:58.317" v="722"/>
          <ac:spMkLst>
            <pc:docMk/>
            <pc:sldMk cId="3822802157" sldId="261"/>
            <ac:spMk id="11" creationId="{253A45A3-5191-4F75-8B9D-86A4A1EBDBDF}"/>
          </ac:spMkLst>
        </pc:spChg>
        <pc:spChg chg="del">
          <ac:chgData name="Miss H Ash" userId="S::has@woodlandsschool.essex.sch.uk::8acdab3d-ffb1-4ac5-aa60-e0e4d819c85a" providerId="AD" clId="Web-{B751ECDF-EF9B-98BB-79B9-058B035998C8}" dt="2020-04-02T09:45:00.255" v="723"/>
          <ac:spMkLst>
            <pc:docMk/>
            <pc:sldMk cId="3822802157" sldId="261"/>
            <ac:spMk id="12" creationId="{5DDB7A62-AAA4-49BF-BC0D-5D0B4E0C880F}"/>
          </ac:spMkLst>
        </pc:spChg>
        <pc:spChg chg="mod ord">
          <ac:chgData name="Miss H Ash" userId="S::has@woodlandsschool.essex.sch.uk::8acdab3d-ffb1-4ac5-aa60-e0e4d819c85a" providerId="AD" clId="Web-{B751ECDF-EF9B-98BB-79B9-058B035998C8}" dt="2020-04-02T09:50:22.512" v="812" actId="20577"/>
          <ac:spMkLst>
            <pc:docMk/>
            <pc:sldMk cId="3822802157" sldId="261"/>
            <ac:spMk id="13" creationId="{0CC140F2-3894-4006-8CB4-F5F4D002F9E2}"/>
          </ac:spMkLst>
        </pc:spChg>
        <pc:spChg chg="add mod">
          <ac:chgData name="Miss H Ash" userId="S::has@woodlandsschool.essex.sch.uk::8acdab3d-ffb1-4ac5-aa60-e0e4d819c85a" providerId="AD" clId="Web-{B751ECDF-EF9B-98BB-79B9-058B035998C8}" dt="2020-04-02T10:24:02.028" v="1699" actId="1076"/>
          <ac:spMkLst>
            <pc:docMk/>
            <pc:sldMk cId="3822802157" sldId="261"/>
            <ac:spMk id="15" creationId="{D6599460-3C3A-4024-A3B7-029F12E86767}"/>
          </ac:spMkLst>
        </pc:spChg>
        <pc:spChg chg="add mod">
          <ac:chgData name="Miss H Ash" userId="S::has@woodlandsschool.essex.sch.uk::8acdab3d-ffb1-4ac5-aa60-e0e4d819c85a" providerId="AD" clId="Web-{B751ECDF-EF9B-98BB-79B9-058B035998C8}" dt="2020-04-02T10:35:06.481" v="1977" actId="1076"/>
          <ac:spMkLst>
            <pc:docMk/>
            <pc:sldMk cId="3822802157" sldId="261"/>
            <ac:spMk id="16" creationId="{D5768902-A05E-4269-BBC8-7DF8DE0188C1}"/>
          </ac:spMkLst>
        </pc:spChg>
        <pc:spChg chg="add del">
          <ac:chgData name="Miss H Ash" userId="S::has@woodlandsschool.essex.sch.uk::8acdab3d-ffb1-4ac5-aa60-e0e4d819c85a" providerId="AD" clId="Web-{B751ECDF-EF9B-98BB-79B9-058B035998C8}" dt="2020-04-02T10:21:27.431" v="1663"/>
          <ac:spMkLst>
            <pc:docMk/>
            <pc:sldMk cId="3822802157" sldId="261"/>
            <ac:spMk id="17" creationId="{9E1959FA-F2E8-4324-AA7B-5423523FA0E0}"/>
          </ac:spMkLst>
        </pc:spChg>
        <pc:spChg chg="add del">
          <ac:chgData name="Miss H Ash" userId="S::has@woodlandsschool.essex.sch.uk::8acdab3d-ffb1-4ac5-aa60-e0e4d819c85a" providerId="AD" clId="Web-{B751ECDF-EF9B-98BB-79B9-058B035998C8}" dt="2020-04-02T09:45:31.881" v="728"/>
          <ac:spMkLst>
            <pc:docMk/>
            <pc:sldMk cId="3822802157" sldId="261"/>
            <ac:spMk id="18" creationId="{AAD8F19F-4A55-467B-BED0-8837659A90A4}"/>
          </ac:spMkLst>
        </pc:spChg>
        <pc:spChg chg="add mod">
          <ac:chgData name="Miss H Ash" userId="S::has@woodlandsschool.essex.sch.uk::8acdab3d-ffb1-4ac5-aa60-e0e4d819c85a" providerId="AD" clId="Web-{B751ECDF-EF9B-98BB-79B9-058B035998C8}" dt="2020-04-02T10:24:45.983" v="1747" actId="1076"/>
          <ac:spMkLst>
            <pc:docMk/>
            <pc:sldMk cId="3822802157" sldId="261"/>
            <ac:spMk id="19" creationId="{B4153EFD-B25F-4281-9C9F-4594167B9D06}"/>
          </ac:spMkLst>
        </pc:spChg>
        <pc:spChg chg="add mod">
          <ac:chgData name="Miss H Ash" userId="S::has@woodlandsschool.essex.sch.uk::8acdab3d-ffb1-4ac5-aa60-e0e4d819c85a" providerId="AD" clId="Web-{B751ECDF-EF9B-98BB-79B9-058B035998C8}" dt="2020-04-02T10:35:03.341" v="1975" actId="20577"/>
          <ac:spMkLst>
            <pc:docMk/>
            <pc:sldMk cId="3822802157" sldId="261"/>
            <ac:spMk id="21" creationId="{8FE6645F-58CC-427F-AA00-AEB12CC4B12D}"/>
          </ac:spMkLst>
        </pc:spChg>
        <pc:spChg chg="add del">
          <ac:chgData name="Miss H Ash" userId="S::has@woodlandsschool.essex.sch.uk::8acdab3d-ffb1-4ac5-aa60-e0e4d819c85a" providerId="AD" clId="Web-{B751ECDF-EF9B-98BB-79B9-058B035998C8}" dt="2020-04-02T09:46:29.898" v="739"/>
          <ac:spMkLst>
            <pc:docMk/>
            <pc:sldMk cId="3822802157" sldId="261"/>
            <ac:spMk id="23" creationId="{928F64C6-FE22-4FC1-A763-DFCC514811BD}"/>
          </ac:spMkLst>
        </pc:spChg>
        <pc:spChg chg="add del">
          <ac:chgData name="Miss H Ash" userId="S::has@woodlandsschool.essex.sch.uk::8acdab3d-ffb1-4ac5-aa60-e0e4d819c85a" providerId="AD" clId="Web-{B751ECDF-EF9B-98BB-79B9-058B035998C8}" dt="2020-04-02T09:48:28.244" v="776"/>
          <ac:spMkLst>
            <pc:docMk/>
            <pc:sldMk cId="3822802157" sldId="261"/>
            <ac:spMk id="26" creationId="{5E080EE1-B0D5-499D-B2EB-39B399658C5C}"/>
          </ac:spMkLst>
        </pc:spChg>
        <pc:spChg chg="add del">
          <ac:chgData name="Miss H Ash" userId="S::has@woodlandsschool.essex.sch.uk::8acdab3d-ffb1-4ac5-aa60-e0e4d819c85a" providerId="AD" clId="Web-{B751ECDF-EF9B-98BB-79B9-058B035998C8}" dt="2020-04-02T09:46:29.898" v="738"/>
          <ac:spMkLst>
            <pc:docMk/>
            <pc:sldMk cId="3822802157" sldId="261"/>
            <ac:spMk id="27" creationId="{5CB593EA-2F98-479F-B4C4-F366571FA64D}"/>
          </ac:spMkLst>
        </pc:spChg>
        <pc:spChg chg="add del">
          <ac:chgData name="Miss H Ash" userId="S::has@woodlandsschool.essex.sch.uk::8acdab3d-ffb1-4ac5-aa60-e0e4d819c85a" providerId="AD" clId="Web-{B751ECDF-EF9B-98BB-79B9-058B035998C8}" dt="2020-04-02T09:46:29.898" v="738"/>
          <ac:spMkLst>
            <pc:docMk/>
            <pc:sldMk cId="3822802157" sldId="261"/>
            <ac:spMk id="28" creationId="{39BEB6D0-9E4E-4221-93D1-74ABECEE9EFC}"/>
          </ac:spMkLst>
        </pc:spChg>
        <pc:spChg chg="add del">
          <ac:chgData name="Miss H Ash" userId="S::has@woodlandsschool.essex.sch.uk::8acdab3d-ffb1-4ac5-aa60-e0e4d819c85a" providerId="AD" clId="Web-{B751ECDF-EF9B-98BB-79B9-058B035998C8}" dt="2020-04-02T09:48:28.244" v="775"/>
          <ac:spMkLst>
            <pc:docMk/>
            <pc:sldMk cId="3822802157" sldId="261"/>
            <ac:spMk id="29" creationId="{CE382A05-80D6-4A7F-A7A7-66339985796C}"/>
          </ac:spMkLst>
        </pc:spChg>
        <pc:spChg chg="add del">
          <ac:chgData name="Miss H Ash" userId="S::has@woodlandsschool.essex.sch.uk::8acdab3d-ffb1-4ac5-aa60-e0e4d819c85a" providerId="AD" clId="Web-{B751ECDF-EF9B-98BB-79B9-058B035998C8}" dt="2020-04-02T09:46:25.632" v="736"/>
          <ac:spMkLst>
            <pc:docMk/>
            <pc:sldMk cId="3822802157" sldId="261"/>
            <ac:spMk id="30" creationId="{F6E384F5-137A-40B1-97F0-694CC6ECD59C}"/>
          </ac:spMkLst>
        </pc:spChg>
        <pc:spChg chg="add del">
          <ac:chgData name="Miss H Ash" userId="S::has@woodlandsschool.essex.sch.uk::8acdab3d-ffb1-4ac5-aa60-e0e4d819c85a" providerId="AD" clId="Web-{B751ECDF-EF9B-98BB-79B9-058B035998C8}" dt="2020-04-02T09:48:28.244" v="774"/>
          <ac:spMkLst>
            <pc:docMk/>
            <pc:sldMk cId="3822802157" sldId="261"/>
            <ac:spMk id="31" creationId="{B9F0306D-365C-4C0E-A672-9F96253F3E54}"/>
          </ac:spMkLst>
        </pc:spChg>
        <pc:spChg chg="add del">
          <ac:chgData name="Miss H Ash" userId="S::has@woodlandsschool.essex.sch.uk::8acdab3d-ffb1-4ac5-aa60-e0e4d819c85a" providerId="AD" clId="Web-{B751ECDF-EF9B-98BB-79B9-058B035998C8}" dt="2020-04-02T09:46:25.632" v="736"/>
          <ac:spMkLst>
            <pc:docMk/>
            <pc:sldMk cId="3822802157" sldId="261"/>
            <ac:spMk id="32" creationId="{9DBC4630-03DA-474F-BBCB-BA3AE6B317A4}"/>
          </ac:spMkLst>
        </pc:spChg>
        <pc:spChg chg="add del">
          <ac:chgData name="Miss H Ash" userId="S::has@woodlandsschool.essex.sch.uk::8acdab3d-ffb1-4ac5-aa60-e0e4d819c85a" providerId="AD" clId="Web-{B751ECDF-EF9B-98BB-79B9-058B035998C8}" dt="2020-04-02T09:48:37.322" v="782"/>
          <ac:spMkLst>
            <pc:docMk/>
            <pc:sldMk cId="3822802157" sldId="261"/>
            <ac:spMk id="33" creationId="{0808900D-D4A4-4ABC-9D03-751102B64AF0}"/>
          </ac:spMkLst>
        </pc:spChg>
        <pc:spChg chg="add del">
          <ac:chgData name="Miss H Ash" userId="S::has@woodlandsschool.essex.sch.uk::8acdab3d-ffb1-4ac5-aa60-e0e4d819c85a" providerId="AD" clId="Web-{B751ECDF-EF9B-98BB-79B9-058B035998C8}" dt="2020-04-02T09:46:25.632" v="736"/>
          <ac:spMkLst>
            <pc:docMk/>
            <pc:sldMk cId="3822802157" sldId="261"/>
            <ac:spMk id="34" creationId="{78418A25-6EAC-4140-BFE6-284E1925B5EE}"/>
          </ac:spMkLst>
        </pc:spChg>
        <pc:spChg chg="add del">
          <ac:chgData name="Miss H Ash" userId="S::has@woodlandsschool.essex.sch.uk::8acdab3d-ffb1-4ac5-aa60-e0e4d819c85a" providerId="AD" clId="Web-{B751ECDF-EF9B-98BB-79B9-058B035998C8}" dt="2020-04-02T09:48:37.322" v="781"/>
          <ac:spMkLst>
            <pc:docMk/>
            <pc:sldMk cId="3822802157" sldId="261"/>
            <ac:spMk id="35" creationId="{E0D013C0-E4C8-4C22-80B3-3FB99B3CE0B2}"/>
          </ac:spMkLst>
        </pc:spChg>
        <pc:spChg chg="add del">
          <ac:chgData name="Miss H Ash" userId="S::has@woodlandsschool.essex.sch.uk::8acdab3d-ffb1-4ac5-aa60-e0e4d819c85a" providerId="AD" clId="Web-{B751ECDF-EF9B-98BB-79B9-058B035998C8}" dt="2020-04-02T09:46:25.632" v="736"/>
          <ac:spMkLst>
            <pc:docMk/>
            <pc:sldMk cId="3822802157" sldId="261"/>
            <ac:spMk id="36" creationId="{31103AB2-C090-458F-B752-294F23AFA8AD}"/>
          </ac:spMkLst>
        </pc:spChg>
        <pc:spChg chg="add del">
          <ac:chgData name="Miss H Ash" userId="S::has@woodlandsschool.essex.sch.uk::8acdab3d-ffb1-4ac5-aa60-e0e4d819c85a" providerId="AD" clId="Web-{B751ECDF-EF9B-98BB-79B9-058B035998C8}" dt="2020-04-02T09:48:37.322" v="780"/>
          <ac:spMkLst>
            <pc:docMk/>
            <pc:sldMk cId="3822802157" sldId="261"/>
            <ac:spMk id="37" creationId="{689A969B-4F39-47FD-A5AE-437F1D0C0647}"/>
          </ac:spMkLst>
        </pc:spChg>
        <pc:spChg chg="add del">
          <ac:chgData name="Miss H Ash" userId="S::has@woodlandsschool.essex.sch.uk::8acdab3d-ffb1-4ac5-aa60-e0e4d819c85a" providerId="AD" clId="Web-{B751ECDF-EF9B-98BB-79B9-058B035998C8}" dt="2020-04-02T09:48:52.010" v="789"/>
          <ac:spMkLst>
            <pc:docMk/>
            <pc:sldMk cId="3822802157" sldId="261"/>
            <ac:spMk id="38" creationId="{FA41FE0E-D8F2-4A96-83E3-24B7B4692ECD}"/>
          </ac:spMkLst>
        </pc:spChg>
        <pc:spChg chg="add del">
          <ac:chgData name="Miss H Ash" userId="S::has@woodlandsschool.essex.sch.uk::8acdab3d-ffb1-4ac5-aa60-e0e4d819c85a" providerId="AD" clId="Web-{B751ECDF-EF9B-98BB-79B9-058B035998C8}" dt="2020-04-02T09:48:52.010" v="788"/>
          <ac:spMkLst>
            <pc:docMk/>
            <pc:sldMk cId="3822802157" sldId="261"/>
            <ac:spMk id="39" creationId="{8C520794-9765-45F5-97CC-9DF8A8D7729C}"/>
          </ac:spMkLst>
        </pc:spChg>
        <pc:spChg chg="add del">
          <ac:chgData name="Miss H Ash" userId="S::has@woodlandsschool.essex.sch.uk::8acdab3d-ffb1-4ac5-aa60-e0e4d819c85a" providerId="AD" clId="Web-{B751ECDF-EF9B-98BB-79B9-058B035998C8}" dt="2020-04-02T09:48:52.010" v="787"/>
          <ac:spMkLst>
            <pc:docMk/>
            <pc:sldMk cId="3822802157" sldId="261"/>
            <ac:spMk id="40" creationId="{FC08EC7C-1C17-4163-A265-D48F5DC50AE2}"/>
          </ac:spMkLst>
        </pc:spChg>
        <pc:picChg chg="add del">
          <ac:chgData name="Miss H Ash" userId="S::has@woodlandsschool.essex.sch.uk::8acdab3d-ffb1-4ac5-aa60-e0e4d819c85a" providerId="AD" clId="Web-{B751ECDF-EF9B-98BB-79B9-058B035998C8}" dt="2020-04-02T10:24:57.608" v="1749"/>
          <ac:picMkLst>
            <pc:docMk/>
            <pc:sldMk cId="3822802157" sldId="261"/>
            <ac:picMk id="20" creationId="{6680AA8F-416C-4A3D-9C92-E86E54BBE5F4}"/>
          </ac:picMkLst>
        </pc:picChg>
        <pc:cxnChg chg="add del">
          <ac:chgData name="Miss H Ash" userId="S::has@woodlandsschool.essex.sch.uk::8acdab3d-ffb1-4ac5-aa60-e0e4d819c85a" providerId="AD" clId="Web-{B751ECDF-EF9B-98BB-79B9-058B035998C8}" dt="2020-04-02T09:46:29.898" v="739"/>
          <ac:cxnSpMkLst>
            <pc:docMk/>
            <pc:sldMk cId="3822802157" sldId="261"/>
            <ac:cxnSpMk id="25" creationId="{5C34627B-48E6-4F4D-B843-97717A86B490}"/>
          </ac:cxnSpMkLst>
        </pc:cxnChg>
      </pc:sldChg>
      <pc:sldChg chg="addSp delSp modSp mod setBg">
        <pc:chgData name="Miss H Ash" userId="S::has@woodlandsschool.essex.sch.uk::8acdab3d-ffb1-4ac5-aa60-e0e4d819c85a" providerId="AD" clId="Web-{B751ECDF-EF9B-98BB-79B9-058B035998C8}" dt="2020-04-02T11:05:08.664" v="2611"/>
        <pc:sldMkLst>
          <pc:docMk/>
          <pc:sldMk cId="2314945688" sldId="262"/>
        </pc:sldMkLst>
        <pc:spChg chg="mod">
          <ac:chgData name="Miss H Ash" userId="S::has@woodlandsschool.essex.sch.uk::8acdab3d-ffb1-4ac5-aa60-e0e4d819c85a" providerId="AD" clId="Web-{B751ECDF-EF9B-98BB-79B9-058B035998C8}" dt="2020-04-02T11:04:28.148" v="2595"/>
          <ac:spMkLst>
            <pc:docMk/>
            <pc:sldMk cId="2314945688" sldId="262"/>
            <ac:spMk id="2" creationId="{00000000-0000-0000-0000-000000000000}"/>
          </ac:spMkLst>
        </pc:spChg>
        <pc:spChg chg="mod">
          <ac:chgData name="Miss H Ash" userId="S::has@woodlandsschool.essex.sch.uk::8acdab3d-ffb1-4ac5-aa60-e0e4d819c85a" providerId="AD" clId="Web-{B751ECDF-EF9B-98BB-79B9-058B035998C8}" dt="2020-04-02T11:04:45.414" v="2604" actId="20577"/>
          <ac:spMkLst>
            <pc:docMk/>
            <pc:sldMk cId="2314945688" sldId="262"/>
            <ac:spMk id="3" creationId="{00000000-0000-0000-0000-000000000000}"/>
          </ac:spMkLst>
        </pc:spChg>
        <pc:spChg chg="del mod">
          <ac:chgData name="Miss H Ash" userId="S::has@woodlandsschool.essex.sch.uk::8acdab3d-ffb1-4ac5-aa60-e0e4d819c85a" providerId="AD" clId="Web-{B751ECDF-EF9B-98BB-79B9-058B035998C8}" dt="2020-04-02T11:02:45.255" v="2554"/>
          <ac:spMkLst>
            <pc:docMk/>
            <pc:sldMk cId="2314945688" sldId="262"/>
            <ac:spMk id="4" creationId="{46A96E26-FEC7-4388-B9F8-906B36B25FBD}"/>
          </ac:spMkLst>
        </pc:spChg>
        <pc:spChg chg="add mod">
          <ac:chgData name="Miss H Ash" userId="S::has@woodlandsschool.essex.sch.uk::8acdab3d-ffb1-4ac5-aa60-e0e4d819c85a" providerId="AD" clId="Web-{B751ECDF-EF9B-98BB-79B9-058B035998C8}" dt="2020-04-02T11:05:08.664" v="2611"/>
          <ac:spMkLst>
            <pc:docMk/>
            <pc:sldMk cId="2314945688" sldId="262"/>
            <ac:spMk id="6" creationId="{A96E2BE3-6BA1-431D-A3A6-317BE2940F23}"/>
          </ac:spMkLst>
        </pc:spChg>
        <pc:spChg chg="add del mod">
          <ac:chgData name="Miss H Ash" userId="S::has@woodlandsschool.essex.sch.uk::8acdab3d-ffb1-4ac5-aa60-e0e4d819c85a" providerId="AD" clId="Web-{B751ECDF-EF9B-98BB-79B9-058B035998C8}" dt="2020-04-02T10:18:30.380" v="1458"/>
          <ac:spMkLst>
            <pc:docMk/>
            <pc:sldMk cId="2314945688" sldId="262"/>
            <ac:spMk id="7" creationId="{E2B43076-D32C-40E6-8CC3-F22D19434A33}"/>
          </ac:spMkLst>
        </pc:spChg>
        <pc:spChg chg="add">
          <ac:chgData name="Miss H Ash" userId="S::has@woodlandsschool.essex.sch.uk::8acdab3d-ffb1-4ac5-aa60-e0e4d819c85a" providerId="AD" clId="Web-{B751ECDF-EF9B-98BB-79B9-058B035998C8}" dt="2020-04-02T11:04:28.148" v="2595"/>
          <ac:spMkLst>
            <pc:docMk/>
            <pc:sldMk cId="2314945688" sldId="262"/>
            <ac:spMk id="11" creationId="{8CA06CD6-90CA-4C45-856C-6771339E1E22}"/>
          </ac:spMkLst>
        </pc:spChg>
        <pc:cxnChg chg="add">
          <ac:chgData name="Miss H Ash" userId="S::has@woodlandsschool.essex.sch.uk::8acdab3d-ffb1-4ac5-aa60-e0e4d819c85a" providerId="AD" clId="Web-{B751ECDF-EF9B-98BB-79B9-058B035998C8}" dt="2020-04-02T11:04:28.148" v="2595"/>
          <ac:cxnSpMkLst>
            <pc:docMk/>
            <pc:sldMk cId="2314945688" sldId="262"/>
            <ac:cxnSpMk id="13" creationId="{5021601D-2758-4B15-A31C-FDA184C51B3A}"/>
          </ac:cxnSpMkLst>
        </pc:cxnChg>
      </pc:sldChg>
      <pc:sldChg chg="addSp modSp mod ord setBg">
        <pc:chgData name="Miss H Ash" userId="S::has@woodlandsschool.essex.sch.uk::8acdab3d-ffb1-4ac5-aa60-e0e4d819c85a" providerId="AD" clId="Web-{B751ECDF-EF9B-98BB-79B9-058B035998C8}" dt="2020-04-02T10:44:25.526" v="1983"/>
        <pc:sldMkLst>
          <pc:docMk/>
          <pc:sldMk cId="1560352455" sldId="263"/>
        </pc:sldMkLst>
        <pc:spChg chg="add mod">
          <ac:chgData name="Miss H Ash" userId="S::has@woodlandsschool.essex.sch.uk::8acdab3d-ffb1-4ac5-aa60-e0e4d819c85a" providerId="AD" clId="Web-{B751ECDF-EF9B-98BB-79B9-058B035998C8}" dt="2020-04-02T09:48:41.291" v="783" actId="1076"/>
          <ac:spMkLst>
            <pc:docMk/>
            <pc:sldMk cId="1560352455" sldId="263"/>
            <ac:spMk id="2" creationId="{ED182FED-A9ED-4B95-B672-360951087820}"/>
          </ac:spMkLst>
        </pc:spChg>
        <pc:spChg chg="mod ord">
          <ac:chgData name="Miss H Ash" userId="S::has@woodlandsschool.essex.sch.uk::8acdab3d-ffb1-4ac5-aa60-e0e4d819c85a" providerId="AD" clId="Web-{B751ECDF-EF9B-98BB-79B9-058B035998C8}" dt="2020-04-02T09:32:50.003" v="137" actId="1076"/>
          <ac:spMkLst>
            <pc:docMk/>
            <pc:sldMk cId="1560352455" sldId="263"/>
            <ac:spMk id="7" creationId="{EDC55B2D-F6F2-45F2-B645-72B8F0D36E09}"/>
          </ac:spMkLst>
        </pc:spChg>
        <pc:spChg chg="mod">
          <ac:chgData name="Miss H Ash" userId="S::has@woodlandsschool.essex.sch.uk::8acdab3d-ffb1-4ac5-aa60-e0e4d819c85a" providerId="AD" clId="Web-{B751ECDF-EF9B-98BB-79B9-058B035998C8}" dt="2020-04-02T09:34:15.037" v="177" actId="20577"/>
          <ac:spMkLst>
            <pc:docMk/>
            <pc:sldMk cId="1560352455" sldId="263"/>
            <ac:spMk id="8" creationId="{00000000-0000-0000-0000-000000000000}"/>
          </ac:spMkLst>
        </pc:spChg>
        <pc:spChg chg="mod ord">
          <ac:chgData name="Miss H Ash" userId="S::has@woodlandsschool.essex.sch.uk::8acdab3d-ffb1-4ac5-aa60-e0e4d819c85a" providerId="AD" clId="Web-{B751ECDF-EF9B-98BB-79B9-058B035998C8}" dt="2020-04-02T09:33:10.941" v="150" actId="14100"/>
          <ac:spMkLst>
            <pc:docMk/>
            <pc:sldMk cId="1560352455" sldId="263"/>
            <ac:spMk id="11" creationId="{A59D9A0F-BE74-47C5-9BB9-8B10F3A756D6}"/>
          </ac:spMkLst>
        </pc:spChg>
        <pc:spChg chg="add">
          <ac:chgData name="Miss H Ash" userId="S::has@woodlandsschool.essex.sch.uk::8acdab3d-ffb1-4ac5-aa60-e0e4d819c85a" providerId="AD" clId="Web-{B751ECDF-EF9B-98BB-79B9-058B035998C8}" dt="2020-04-02T09:32:41.862" v="136"/>
          <ac:spMkLst>
            <pc:docMk/>
            <pc:sldMk cId="1560352455" sldId="263"/>
            <ac:spMk id="16" creationId="{DE09615D-24FD-4086-87D4-3BC6FF4383AD}"/>
          </ac:spMkLst>
        </pc:spChg>
        <pc:spChg chg="add">
          <ac:chgData name="Miss H Ash" userId="S::has@woodlandsschool.essex.sch.uk::8acdab3d-ffb1-4ac5-aa60-e0e4d819c85a" providerId="AD" clId="Web-{B751ECDF-EF9B-98BB-79B9-058B035998C8}" dt="2020-04-02T09:32:41.862" v="136"/>
          <ac:spMkLst>
            <pc:docMk/>
            <pc:sldMk cId="1560352455" sldId="263"/>
            <ac:spMk id="20" creationId="{68C00EAE-4816-44D0-8DA9-3F070179BAB0}"/>
          </ac:spMkLst>
        </pc:spChg>
        <pc:spChg chg="add">
          <ac:chgData name="Miss H Ash" userId="S::has@woodlandsschool.essex.sch.uk::8acdab3d-ffb1-4ac5-aa60-e0e4d819c85a" providerId="AD" clId="Web-{B751ECDF-EF9B-98BB-79B9-058B035998C8}" dt="2020-04-02T09:32:41.862" v="136"/>
          <ac:spMkLst>
            <pc:docMk/>
            <pc:sldMk cId="1560352455" sldId="263"/>
            <ac:spMk id="22" creationId="{D5391212-5277-4C05-9E96-E724C9611343}"/>
          </ac:spMkLst>
        </pc:spChg>
        <pc:spChg chg="add">
          <ac:chgData name="Miss H Ash" userId="S::has@woodlandsschool.essex.sch.uk::8acdab3d-ffb1-4ac5-aa60-e0e4d819c85a" providerId="AD" clId="Web-{B751ECDF-EF9B-98BB-79B9-058B035998C8}" dt="2020-04-02T09:32:41.862" v="136"/>
          <ac:spMkLst>
            <pc:docMk/>
            <pc:sldMk cId="1560352455" sldId="263"/>
            <ac:spMk id="24" creationId="{0B331F10-0144-4133-AB48-EDEFB354650F}"/>
          </ac:spMkLst>
        </pc:spChg>
        <pc:picChg chg="mod">
          <ac:chgData name="Miss H Ash" userId="S::has@woodlandsschool.essex.sch.uk::8acdab3d-ffb1-4ac5-aa60-e0e4d819c85a" providerId="AD" clId="Web-{B751ECDF-EF9B-98BB-79B9-058B035998C8}" dt="2020-04-02T09:32:41.862" v="136"/>
          <ac:picMkLst>
            <pc:docMk/>
            <pc:sldMk cId="1560352455" sldId="263"/>
            <ac:picMk id="4" creationId="{00000000-0000-0000-0000-000000000000}"/>
          </ac:picMkLst>
        </pc:picChg>
        <pc:picChg chg="mod ord">
          <ac:chgData name="Miss H Ash" userId="S::has@woodlandsschool.essex.sch.uk::8acdab3d-ffb1-4ac5-aa60-e0e4d819c85a" providerId="AD" clId="Web-{B751ECDF-EF9B-98BB-79B9-058B035998C8}" dt="2020-04-02T09:32:41.862" v="136"/>
          <ac:picMkLst>
            <pc:docMk/>
            <pc:sldMk cId="1560352455" sldId="263"/>
            <ac:picMk id="5" creationId="{00000000-0000-0000-0000-000000000000}"/>
          </ac:picMkLst>
        </pc:picChg>
        <pc:picChg chg="mod">
          <ac:chgData name="Miss H Ash" userId="S::has@woodlandsschool.essex.sch.uk::8acdab3d-ffb1-4ac5-aa60-e0e4d819c85a" providerId="AD" clId="Web-{B751ECDF-EF9B-98BB-79B9-058B035998C8}" dt="2020-04-02T09:33:15.113" v="152" actId="1076"/>
          <ac:picMkLst>
            <pc:docMk/>
            <pc:sldMk cId="1560352455" sldId="263"/>
            <ac:picMk id="6" creationId="{00000000-0000-0000-0000-000000000000}"/>
          </ac:picMkLst>
        </pc:picChg>
        <pc:picChg chg="add">
          <ac:chgData name="Miss H Ash" userId="S::has@woodlandsschool.essex.sch.uk::8acdab3d-ffb1-4ac5-aa60-e0e4d819c85a" providerId="AD" clId="Web-{B751ECDF-EF9B-98BB-79B9-058B035998C8}" dt="2020-04-02T09:32:41.862" v="136"/>
          <ac:picMkLst>
            <pc:docMk/>
            <pc:sldMk cId="1560352455" sldId="263"/>
            <ac:picMk id="18" creationId="{2CD1987F-8813-4F4A-BE57-BB00FB4F081B}"/>
          </ac:picMkLst>
        </pc:picChg>
      </pc:sldChg>
      <pc:sldChg chg="modSp new">
        <pc:chgData name="Miss H Ash" userId="S::has@woodlandsschool.essex.sch.uk::8acdab3d-ffb1-4ac5-aa60-e0e4d819c85a" providerId="AD" clId="Web-{B751ECDF-EF9B-98BB-79B9-058B035998C8}" dt="2020-04-02T09:39:38.122" v="628" actId="20577"/>
        <pc:sldMkLst>
          <pc:docMk/>
          <pc:sldMk cId="1417722153" sldId="264"/>
        </pc:sldMkLst>
        <pc:spChg chg="mod">
          <ac:chgData name="Miss H Ash" userId="S::has@woodlandsschool.essex.sch.uk::8acdab3d-ffb1-4ac5-aa60-e0e4d819c85a" providerId="AD" clId="Web-{B751ECDF-EF9B-98BB-79B9-058B035998C8}" dt="2020-04-02T09:36:36.962" v="389" actId="20577"/>
          <ac:spMkLst>
            <pc:docMk/>
            <pc:sldMk cId="1417722153" sldId="264"/>
            <ac:spMk id="2" creationId="{03AAE9A1-E8C0-44C4-897F-1A41114DD2DB}"/>
          </ac:spMkLst>
        </pc:spChg>
        <pc:spChg chg="mod">
          <ac:chgData name="Miss H Ash" userId="S::has@woodlandsschool.essex.sch.uk::8acdab3d-ffb1-4ac5-aa60-e0e4d819c85a" providerId="AD" clId="Web-{B751ECDF-EF9B-98BB-79B9-058B035998C8}" dt="2020-04-02T09:39:38.122" v="628" actId="20577"/>
          <ac:spMkLst>
            <pc:docMk/>
            <pc:sldMk cId="1417722153" sldId="264"/>
            <ac:spMk id="3" creationId="{309D434E-ADBD-4290-ABC1-B0178CD0D552}"/>
          </ac:spMkLst>
        </pc:spChg>
      </pc:sldChg>
      <pc:sldChg chg="addSp delSp modSp add replId">
        <pc:chgData name="Miss H Ash" userId="S::has@woodlandsschool.essex.sch.uk::8acdab3d-ffb1-4ac5-aa60-e0e4d819c85a" providerId="AD" clId="Web-{B751ECDF-EF9B-98BB-79B9-058B035998C8}" dt="2020-04-02T10:35:37.482" v="1981" actId="1076"/>
        <pc:sldMkLst>
          <pc:docMk/>
          <pc:sldMk cId="2201941424" sldId="265"/>
        </pc:sldMkLst>
        <pc:spChg chg="mod">
          <ac:chgData name="Miss H Ash" userId="S::has@woodlandsschool.essex.sch.uk::8acdab3d-ffb1-4ac5-aa60-e0e4d819c85a" providerId="AD" clId="Web-{B751ECDF-EF9B-98BB-79B9-058B035998C8}" dt="2020-04-02T10:23:26.153" v="1688" actId="1076"/>
          <ac:spMkLst>
            <pc:docMk/>
            <pc:sldMk cId="2201941424" sldId="265"/>
            <ac:spMk id="3" creationId="{32C9BA5B-0CBA-4396-B112-78E7DC418FA6}"/>
          </ac:spMkLst>
        </pc:spChg>
        <pc:spChg chg="add mod">
          <ac:chgData name="Miss H Ash" userId="S::has@woodlandsschool.essex.sch.uk::8acdab3d-ffb1-4ac5-aa60-e0e4d819c85a" providerId="AD" clId="Web-{B751ECDF-EF9B-98BB-79B9-058B035998C8}" dt="2020-04-02T10:25:33.843" v="1765" actId="1076"/>
          <ac:spMkLst>
            <pc:docMk/>
            <pc:sldMk cId="2201941424" sldId="265"/>
            <ac:spMk id="4" creationId="{C26E1BF2-7F36-4348-A204-EDAC55AFD5BF}"/>
          </ac:spMkLst>
        </pc:spChg>
        <pc:spChg chg="add del">
          <ac:chgData name="Miss H Ash" userId="S::has@woodlandsschool.essex.sch.uk::8acdab3d-ffb1-4ac5-aa60-e0e4d819c85a" providerId="AD" clId="Web-{B751ECDF-EF9B-98BB-79B9-058B035998C8}" dt="2020-04-02T10:35:24.701" v="1979"/>
          <ac:spMkLst>
            <pc:docMk/>
            <pc:sldMk cId="2201941424" sldId="265"/>
            <ac:spMk id="7" creationId="{F857DD59-224A-4E3D-8A44-97669D8BDDC1}"/>
          </ac:spMkLst>
        </pc:spChg>
        <pc:spChg chg="del">
          <ac:chgData name="Miss H Ash" userId="S::has@woodlandsschool.essex.sch.uk::8acdab3d-ffb1-4ac5-aa60-e0e4d819c85a" providerId="AD" clId="Web-{B751ECDF-EF9B-98BB-79B9-058B035998C8}" dt="2020-04-02T10:23:31.559" v="1689"/>
          <ac:spMkLst>
            <pc:docMk/>
            <pc:sldMk cId="2201941424" sldId="265"/>
            <ac:spMk id="8" creationId="{9A5395BB-1BEE-4B7B-84CF-DBA60241600B}"/>
          </ac:spMkLst>
        </pc:spChg>
        <pc:spChg chg="add mod">
          <ac:chgData name="Miss H Ash" userId="S::has@woodlandsschool.essex.sch.uk::8acdab3d-ffb1-4ac5-aa60-e0e4d819c85a" providerId="AD" clId="Web-{B751ECDF-EF9B-98BB-79B9-058B035998C8}" dt="2020-04-02T10:35:37.482" v="1981" actId="1076"/>
          <ac:spMkLst>
            <pc:docMk/>
            <pc:sldMk cId="2201941424" sldId="265"/>
            <ac:spMk id="9" creationId="{DBD19BE4-1663-45F8-9273-2CBC6DAF9599}"/>
          </ac:spMkLst>
        </pc:spChg>
        <pc:spChg chg="mod">
          <ac:chgData name="Miss H Ash" userId="S::has@woodlandsschool.essex.sch.uk::8acdab3d-ffb1-4ac5-aa60-e0e4d819c85a" providerId="AD" clId="Web-{B751ECDF-EF9B-98BB-79B9-058B035998C8}" dt="2020-04-02T10:23:38.668" v="1691" actId="1076"/>
          <ac:spMkLst>
            <pc:docMk/>
            <pc:sldMk cId="2201941424" sldId="265"/>
            <ac:spMk id="10" creationId="{C2421992-E26D-4B3C-9C11-E89F85960B9F}"/>
          </ac:spMkLst>
        </pc:spChg>
        <pc:spChg chg="mod">
          <ac:chgData name="Miss H Ash" userId="S::has@woodlandsschool.essex.sch.uk::8acdab3d-ffb1-4ac5-aa60-e0e4d819c85a" providerId="AD" clId="Web-{B751ECDF-EF9B-98BB-79B9-058B035998C8}" dt="2020-04-02T10:23:41.794" v="1692" actId="1076"/>
          <ac:spMkLst>
            <pc:docMk/>
            <pc:sldMk cId="2201941424" sldId="265"/>
            <ac:spMk id="15" creationId="{D6599460-3C3A-4024-A3B7-029F12E86767}"/>
          </ac:spMkLst>
        </pc:spChg>
      </pc:sldChg>
      <pc:sldChg chg="addSp modSp new del">
        <pc:chgData name="Miss H Ash" userId="S::has@woodlandsschool.essex.sch.uk::8acdab3d-ffb1-4ac5-aa60-e0e4d819c85a" providerId="AD" clId="Web-{B751ECDF-EF9B-98BB-79B9-058B035998C8}" dt="2020-04-02T09:41:15.125" v="668"/>
        <pc:sldMkLst>
          <pc:docMk/>
          <pc:sldMk cId="3694509633" sldId="265"/>
        </pc:sldMkLst>
        <pc:spChg chg="add mod">
          <ac:chgData name="Miss H Ash" userId="S::has@woodlandsschool.essex.sch.uk::8acdab3d-ffb1-4ac5-aa60-e0e4d819c85a" providerId="AD" clId="Web-{B751ECDF-EF9B-98BB-79B9-058B035998C8}" dt="2020-04-02T09:41:09.202" v="666" actId="1076"/>
          <ac:spMkLst>
            <pc:docMk/>
            <pc:sldMk cId="3694509633" sldId="265"/>
            <ac:spMk id="5" creationId="{6197436D-D774-4F48-A16A-DAAA1FB9763E}"/>
          </ac:spMkLst>
        </pc:spChg>
        <pc:spChg chg="add mod">
          <ac:chgData name="Miss H Ash" userId="S::has@woodlandsschool.essex.sch.uk::8acdab3d-ffb1-4ac5-aa60-e0e4d819c85a" providerId="AD" clId="Web-{B751ECDF-EF9B-98BB-79B9-058B035998C8}" dt="2020-04-02T09:41:12.874" v="667" actId="1076"/>
          <ac:spMkLst>
            <pc:docMk/>
            <pc:sldMk cId="3694509633" sldId="265"/>
            <ac:spMk id="7" creationId="{846B835F-DF4D-44F2-A895-F838D206FDEB}"/>
          </ac:spMkLst>
        </pc:spChg>
        <pc:spChg chg="add mod">
          <ac:chgData name="Miss H Ash" userId="S::has@woodlandsschool.essex.sch.uk::8acdab3d-ffb1-4ac5-aa60-e0e4d819c85a" providerId="AD" clId="Web-{B751ECDF-EF9B-98BB-79B9-058B035998C8}" dt="2020-04-02T09:40:26.827" v="634" actId="1076"/>
          <ac:spMkLst>
            <pc:docMk/>
            <pc:sldMk cId="3694509633" sldId="265"/>
            <ac:spMk id="9" creationId="{97341255-92CD-4973-8E14-08E8BAE3E9F6}"/>
          </ac:spMkLst>
        </pc:spChg>
      </pc:sldChg>
      <pc:sldChg chg="addSp delSp modSp new mod setBg">
        <pc:chgData name="Miss H Ash" userId="S::has@woodlandsschool.essex.sch.uk::8acdab3d-ffb1-4ac5-aa60-e0e4d819c85a" providerId="AD" clId="Web-{B751ECDF-EF9B-98BB-79B9-058B035998C8}" dt="2020-04-02T10:59:04.718" v="2388" actId="1076"/>
        <pc:sldMkLst>
          <pc:docMk/>
          <pc:sldMk cId="1354990948" sldId="266"/>
        </pc:sldMkLst>
        <pc:spChg chg="del">
          <ac:chgData name="Miss H Ash" userId="S::has@woodlandsschool.essex.sch.uk::8acdab3d-ffb1-4ac5-aa60-e0e4d819c85a" providerId="AD" clId="Web-{B751ECDF-EF9B-98BB-79B9-058B035998C8}" dt="2020-04-02T10:46:15.403" v="1985"/>
          <ac:spMkLst>
            <pc:docMk/>
            <pc:sldMk cId="1354990948" sldId="266"/>
            <ac:spMk id="2" creationId="{3144167A-4081-4DC2-8E09-8C0984CFBE20}"/>
          </ac:spMkLst>
        </pc:spChg>
        <pc:spChg chg="del">
          <ac:chgData name="Miss H Ash" userId="S::has@woodlandsschool.essex.sch.uk::8acdab3d-ffb1-4ac5-aa60-e0e4d819c85a" providerId="AD" clId="Web-{B751ECDF-EF9B-98BB-79B9-058B035998C8}" dt="2020-04-02T10:46:09.450" v="1984"/>
          <ac:spMkLst>
            <pc:docMk/>
            <pc:sldMk cId="1354990948" sldId="266"/>
            <ac:spMk id="3" creationId="{79FC0E19-4491-4C95-A1D4-3E74172B05E7}"/>
          </ac:spMkLst>
        </pc:spChg>
        <pc:spChg chg="add mod">
          <ac:chgData name="Miss H Ash" userId="S::has@woodlandsschool.essex.sch.uk::8acdab3d-ffb1-4ac5-aa60-e0e4d819c85a" providerId="AD" clId="Web-{B751ECDF-EF9B-98BB-79B9-058B035998C8}" dt="2020-04-02T10:57:29.950" v="2216" actId="1076"/>
          <ac:spMkLst>
            <pc:docMk/>
            <pc:sldMk cId="1354990948" sldId="266"/>
            <ac:spMk id="16" creationId="{9151C211-8CD1-4EAA-B489-98D79DEA9D54}"/>
          </ac:spMkLst>
        </pc:spChg>
        <pc:spChg chg="add mod">
          <ac:chgData name="Miss H Ash" userId="S::has@woodlandsschool.essex.sch.uk::8acdab3d-ffb1-4ac5-aa60-e0e4d819c85a" providerId="AD" clId="Web-{B751ECDF-EF9B-98BB-79B9-058B035998C8}" dt="2020-04-02T10:58:47.249" v="2380" actId="1076"/>
          <ac:spMkLst>
            <pc:docMk/>
            <pc:sldMk cId="1354990948" sldId="266"/>
            <ac:spMk id="17" creationId="{E1F2AD4E-32B0-45AF-B08D-F28446ACD45A}"/>
          </ac:spMkLst>
        </pc:spChg>
        <pc:spChg chg="add mod">
          <ac:chgData name="Miss H Ash" userId="S::has@woodlandsschool.essex.sch.uk::8acdab3d-ffb1-4ac5-aa60-e0e4d819c85a" providerId="AD" clId="Web-{B751ECDF-EF9B-98BB-79B9-058B035998C8}" dt="2020-04-02T10:59:04.718" v="2388" actId="1076"/>
          <ac:spMkLst>
            <pc:docMk/>
            <pc:sldMk cId="1354990948" sldId="266"/>
            <ac:spMk id="18" creationId="{ACCF6FF9-2637-429D-BB8A-35248EA0605B}"/>
          </ac:spMkLst>
        </pc:spChg>
        <pc:picChg chg="add mod ord modCrop">
          <ac:chgData name="Miss H Ash" userId="S::has@woodlandsschool.essex.sch.uk::8acdab3d-ffb1-4ac5-aa60-e0e4d819c85a" providerId="AD" clId="Web-{B751ECDF-EF9B-98BB-79B9-058B035998C8}" dt="2020-04-02T10:57:33.544" v="2217" actId="1076"/>
          <ac:picMkLst>
            <pc:docMk/>
            <pc:sldMk cId="1354990948" sldId="266"/>
            <ac:picMk id="4" creationId="{3726F9B1-971E-43BA-8943-14FE079D5F11}"/>
          </ac:picMkLst>
        </pc:picChg>
        <pc:picChg chg="add mod">
          <ac:chgData name="Miss H Ash" userId="S::has@woodlandsschool.essex.sch.uk::8acdab3d-ffb1-4ac5-aa60-e0e4d819c85a" providerId="AD" clId="Web-{B751ECDF-EF9B-98BB-79B9-058B035998C8}" dt="2020-04-02T10:55:05.931" v="2029" actId="1076"/>
          <ac:picMkLst>
            <pc:docMk/>
            <pc:sldMk cId="1354990948" sldId="266"/>
            <ac:picMk id="6" creationId="{BBA444E4-390C-472F-AC3D-6D7AE147DA00}"/>
          </ac:picMkLst>
        </pc:picChg>
        <pc:picChg chg="add mod">
          <ac:chgData name="Miss H Ash" userId="S::has@woodlandsschool.essex.sch.uk::8acdab3d-ffb1-4ac5-aa60-e0e4d819c85a" providerId="AD" clId="Web-{B751ECDF-EF9B-98BB-79B9-058B035998C8}" dt="2020-04-02T10:58:54.140" v="2383" actId="1076"/>
          <ac:picMkLst>
            <pc:docMk/>
            <pc:sldMk cId="1354990948" sldId="266"/>
            <ac:picMk id="8" creationId="{C29199EF-EAF7-4978-9466-A3FEC1A8DCC8}"/>
          </ac:picMkLst>
        </pc:picChg>
        <pc:picChg chg="add mod">
          <ac:chgData name="Miss H Ash" userId="S::has@woodlandsschool.essex.sch.uk::8acdab3d-ffb1-4ac5-aa60-e0e4d819c85a" providerId="AD" clId="Web-{B751ECDF-EF9B-98BB-79B9-058B035998C8}" dt="2020-04-02T10:55:05.916" v="2027" actId="1076"/>
          <ac:picMkLst>
            <pc:docMk/>
            <pc:sldMk cId="1354990948" sldId="266"/>
            <ac:picMk id="10" creationId="{F8AFFDDB-82D7-4ACC-B171-61EBC8ABA5E7}"/>
          </ac:picMkLst>
        </pc:picChg>
        <pc:picChg chg="add mod ord">
          <ac:chgData name="Miss H Ash" userId="S::has@woodlandsschool.essex.sch.uk::8acdab3d-ffb1-4ac5-aa60-e0e4d819c85a" providerId="AD" clId="Web-{B751ECDF-EF9B-98BB-79B9-058B035998C8}" dt="2020-04-02T10:58:52.671" v="2382" actId="1076"/>
          <ac:picMkLst>
            <pc:docMk/>
            <pc:sldMk cId="1354990948" sldId="266"/>
            <ac:picMk id="12" creationId="{A4A7E15D-371B-4C52-924B-768129BE7782}"/>
          </ac:picMkLst>
        </pc:picChg>
        <pc:picChg chg="add mod">
          <ac:chgData name="Miss H Ash" userId="S::has@woodlandsschool.essex.sch.uk::8acdab3d-ffb1-4ac5-aa60-e0e4d819c85a" providerId="AD" clId="Web-{B751ECDF-EF9B-98BB-79B9-058B035998C8}" dt="2020-04-02T10:56:15.277" v="2035" actId="1076"/>
          <ac:picMkLst>
            <pc:docMk/>
            <pc:sldMk cId="1354990948" sldId="266"/>
            <ac:picMk id="14" creationId="{CB262098-BA19-4D8A-AE13-DF999F82FE99}"/>
          </ac:picMkLst>
        </pc:picChg>
      </pc:sldChg>
      <pc:sldChg chg="new">
        <pc:chgData name="Miss H Ash" userId="S::has@woodlandsschool.essex.sch.uk::8acdab3d-ffb1-4ac5-aa60-e0e4d819c85a" providerId="AD" clId="Web-{B751ECDF-EF9B-98BB-79B9-058B035998C8}" dt="2020-04-02T10:59:16.859" v="2389"/>
        <pc:sldMkLst>
          <pc:docMk/>
          <pc:sldMk cId="2740163010" sldId="267"/>
        </pc:sldMkLst>
      </pc:sldChg>
      <pc:sldChg chg="addSp delSp modSp new mod setBg modClrScheme chgLayout">
        <pc:chgData name="Miss H Ash" userId="S::has@woodlandsschool.essex.sch.uk::8acdab3d-ffb1-4ac5-aa60-e0e4d819c85a" providerId="AD" clId="Web-{B751ECDF-EF9B-98BB-79B9-058B035998C8}" dt="2020-04-02T11:04:05.569" v="2590" actId="20577"/>
        <pc:sldMkLst>
          <pc:docMk/>
          <pc:sldMk cId="985021139" sldId="268"/>
        </pc:sldMkLst>
        <pc:spChg chg="del">
          <ac:chgData name="Miss H Ash" userId="S::has@woodlandsschool.essex.sch.uk::8acdab3d-ffb1-4ac5-aa60-e0e4d819c85a" providerId="AD" clId="Web-{B751ECDF-EF9B-98BB-79B9-058B035998C8}" dt="2020-04-02T11:03:12.865" v="2567"/>
          <ac:spMkLst>
            <pc:docMk/>
            <pc:sldMk cId="985021139" sldId="268"/>
            <ac:spMk id="2" creationId="{E6990506-DDD1-42F5-9BDE-BBE6677A2B59}"/>
          </ac:spMkLst>
        </pc:spChg>
        <pc:spChg chg="del">
          <ac:chgData name="Miss H Ash" userId="S::has@woodlandsschool.essex.sch.uk::8acdab3d-ffb1-4ac5-aa60-e0e4d819c85a" providerId="AD" clId="Web-{B751ECDF-EF9B-98BB-79B9-058B035998C8}" dt="2020-04-02T11:03:12.865" v="2567"/>
          <ac:spMkLst>
            <pc:docMk/>
            <pc:sldMk cId="985021139" sldId="268"/>
            <ac:spMk id="3" creationId="{4EFF992F-F125-4A10-94F1-53EC449B18ED}"/>
          </ac:spMkLst>
        </pc:spChg>
        <pc:spChg chg="add del mod">
          <ac:chgData name="Miss H Ash" userId="S::has@woodlandsschool.essex.sch.uk::8acdab3d-ffb1-4ac5-aa60-e0e4d819c85a" providerId="AD" clId="Web-{B751ECDF-EF9B-98BB-79B9-058B035998C8}" dt="2020-04-02T11:04:05.569" v="2590" actId="20577"/>
          <ac:spMkLst>
            <pc:docMk/>
            <pc:sldMk cId="985021139" sldId="268"/>
            <ac:spMk id="4" creationId="{E81ADEAE-CFC8-4152-A517-7D8FD2E966A9}"/>
          </ac:spMkLst>
        </pc:spChg>
        <pc:spChg chg="add">
          <ac:chgData name="Miss H Ash" userId="S::has@woodlandsschool.essex.sch.uk::8acdab3d-ffb1-4ac5-aa60-e0e4d819c85a" providerId="AD" clId="Web-{B751ECDF-EF9B-98BB-79B9-058B035998C8}" dt="2020-04-02T11:03:32.678" v="2570"/>
          <ac:spMkLst>
            <pc:docMk/>
            <pc:sldMk cId="985021139" sldId="268"/>
            <ac:spMk id="7" creationId="{B4F5FA0D-0104-4987-8241-EFF7C85B88DE}"/>
          </ac:spMkLst>
        </pc:spChg>
        <pc:spChg chg="add">
          <ac:chgData name="Miss H Ash" userId="S::has@woodlandsschool.essex.sch.uk::8acdab3d-ffb1-4ac5-aa60-e0e4d819c85a" providerId="AD" clId="Web-{B751ECDF-EF9B-98BB-79B9-058B035998C8}" dt="2020-04-02T11:03:32.678" v="2570"/>
          <ac:spMkLst>
            <pc:docMk/>
            <pc:sldMk cId="985021139" sldId="268"/>
            <ac:spMk id="9" creationId="{3B854194-185D-494D-905C-7C7CB2E30F6E}"/>
          </ac:spMkLst>
        </pc:spChg>
        <pc:spChg chg="add del">
          <ac:chgData name="Miss H Ash" userId="S::has@woodlandsschool.essex.sch.uk::8acdab3d-ffb1-4ac5-aa60-e0e4d819c85a" providerId="AD" clId="Web-{B751ECDF-EF9B-98BB-79B9-058B035998C8}" dt="2020-04-02T11:03:32.662" v="2569"/>
          <ac:spMkLst>
            <pc:docMk/>
            <pc:sldMk cId="985021139" sldId="268"/>
            <ac:spMk id="11" creationId="{46C2E80F-49A6-4372-B103-219D417A55ED}"/>
          </ac:spMkLst>
        </pc:spChg>
        <pc:graphicFrameChg chg="add del">
          <ac:chgData name="Miss H Ash" userId="S::has@woodlandsschool.essex.sch.uk::8acdab3d-ffb1-4ac5-aa60-e0e4d819c85a" providerId="AD" clId="Web-{B751ECDF-EF9B-98BB-79B9-058B035998C8}" dt="2020-04-02T11:03:32.662" v="2569"/>
          <ac:graphicFrameMkLst>
            <pc:docMk/>
            <pc:sldMk cId="985021139" sldId="268"/>
            <ac:graphicFrameMk id="6" creationId="{B55B9FF8-1234-4365-9B19-C2D3FBE39180}"/>
          </ac:graphicFrameMkLst>
        </pc:graphicFrameChg>
        <pc:picChg chg="add">
          <ac:chgData name="Miss H Ash" userId="S::has@woodlandsschool.essex.sch.uk::8acdab3d-ffb1-4ac5-aa60-e0e4d819c85a" providerId="AD" clId="Web-{B751ECDF-EF9B-98BB-79B9-058B035998C8}" dt="2020-04-02T11:03:32.678" v="2570"/>
          <ac:picMkLst>
            <pc:docMk/>
            <pc:sldMk cId="985021139" sldId="268"/>
            <ac:picMk id="13" creationId="{2897127E-6CEF-446C-BE87-93B7C46E49D1}"/>
          </ac:picMkLst>
        </pc:picChg>
      </pc:sldChg>
    </pc:docChg>
  </pc:docChgLst>
  <pc:docChgLst>
    <pc:chgData name="HAs" userId="S::has@woodlandsschool.essex.sch.uk::8acdab3d-ffb1-4ac5-aa60-e0e4d819c85a" providerId="AD" clId="Web-{0C1041D9-DDC7-4632-941E-FC5BBBA843BB}"/>
    <pc:docChg chg="addSld delSld modSld addMainMaster modMainMaster">
      <pc:chgData name="HAs" userId="S::has@woodlandsschool.essex.sch.uk::8acdab3d-ffb1-4ac5-aa60-e0e4d819c85a" providerId="AD" clId="Web-{0C1041D9-DDC7-4632-941E-FC5BBBA843BB}" dt="2020-03-31T08:29:26.400" v="1054" actId="1076"/>
      <pc:docMkLst>
        <pc:docMk/>
      </pc:docMkLst>
      <pc:sldChg chg="addSp delSp modSp mod setBg">
        <pc:chgData name="HAs" userId="S::has@woodlandsschool.essex.sch.uk::8acdab3d-ffb1-4ac5-aa60-e0e4d819c85a" providerId="AD" clId="Web-{0C1041D9-DDC7-4632-941E-FC5BBBA843BB}" dt="2020-03-31T08:29:26.400" v="1054" actId="1076"/>
        <pc:sldMkLst>
          <pc:docMk/>
          <pc:sldMk cId="3822802157" sldId="261"/>
        </pc:sldMkLst>
        <pc:spChg chg="mod">
          <ac:chgData name="HAs" userId="S::has@woodlandsschool.essex.sch.uk::8acdab3d-ffb1-4ac5-aa60-e0e4d819c85a" providerId="AD" clId="Web-{0C1041D9-DDC7-4632-941E-FC5BBBA843BB}" dt="2020-03-31T08:05:43.825" v="149" actId="20577"/>
          <ac:spMkLst>
            <pc:docMk/>
            <pc:sldMk cId="3822802157" sldId="261"/>
            <ac:spMk id="2" creationId="{00000000-0000-0000-0000-000000000000}"/>
          </ac:spMkLst>
        </pc:spChg>
        <pc:spChg chg="add mod">
          <ac:chgData name="HAs" userId="S::has@woodlandsschool.essex.sch.uk::8acdab3d-ffb1-4ac5-aa60-e0e4d819c85a" providerId="AD" clId="Web-{0C1041D9-DDC7-4632-941E-FC5BBBA843BB}" dt="2020-03-31T08:28:51.135" v="1034" actId="20577"/>
          <ac:spMkLst>
            <pc:docMk/>
            <pc:sldMk cId="3822802157" sldId="261"/>
            <ac:spMk id="3" creationId="{32C9BA5B-0CBA-4396-B112-78E7DC418FA6}"/>
          </ac:spMkLst>
        </pc:spChg>
        <pc:spChg chg="add mod">
          <ac:chgData name="HAs" userId="S::has@woodlandsschool.essex.sch.uk::8acdab3d-ffb1-4ac5-aa60-e0e4d819c85a" providerId="AD" clId="Web-{0C1041D9-DDC7-4632-941E-FC5BBBA843BB}" dt="2020-03-31T08:10:51.852" v="478" actId="1076"/>
          <ac:spMkLst>
            <pc:docMk/>
            <pc:sldMk cId="3822802157" sldId="261"/>
            <ac:spMk id="4" creationId="{1C2ED2B2-9C12-492E-9D53-D511F9CD9205}"/>
          </ac:spMkLst>
        </pc:spChg>
        <pc:spChg chg="add mod">
          <ac:chgData name="HAs" userId="S::has@woodlandsschool.essex.sch.uk::8acdab3d-ffb1-4ac5-aa60-e0e4d819c85a" providerId="AD" clId="Web-{0C1041D9-DDC7-4632-941E-FC5BBBA843BB}" dt="2020-03-31T08:28:56.573" v="1040" actId="20577"/>
          <ac:spMkLst>
            <pc:docMk/>
            <pc:sldMk cId="3822802157" sldId="261"/>
            <ac:spMk id="5" creationId="{5836BE61-8A7C-4F05-9292-1FF3A2560BAF}"/>
          </ac:spMkLst>
        </pc:spChg>
        <pc:spChg chg="add del mod">
          <ac:chgData name="HAs" userId="S::has@woodlandsschool.essex.sch.uk::8acdab3d-ffb1-4ac5-aa60-e0e4d819c85a" providerId="AD" clId="Web-{0C1041D9-DDC7-4632-941E-FC5BBBA843BB}" dt="2020-03-31T08:23:45.467" v="695"/>
          <ac:spMkLst>
            <pc:docMk/>
            <pc:sldMk cId="3822802157" sldId="261"/>
            <ac:spMk id="6" creationId="{0161702E-5654-4B0C-A597-8C06C21B95F1}"/>
          </ac:spMkLst>
        </pc:spChg>
        <pc:spChg chg="add">
          <ac:chgData name="HAs" userId="S::has@woodlandsschool.essex.sch.uk::8acdab3d-ffb1-4ac5-aa60-e0e4d819c85a" providerId="AD" clId="Web-{0C1041D9-DDC7-4632-941E-FC5BBBA843BB}" dt="2020-03-31T08:04:48.013" v="14"/>
          <ac:spMkLst>
            <pc:docMk/>
            <pc:sldMk cId="3822802157" sldId="261"/>
            <ac:spMk id="7" creationId="{B547373F-AF2E-4907-B442-9F902B387FD0}"/>
          </ac:spMkLst>
        </pc:spChg>
        <pc:spChg chg="add mod">
          <ac:chgData name="HAs" userId="S::has@woodlandsschool.essex.sch.uk::8acdab3d-ffb1-4ac5-aa60-e0e4d819c85a" providerId="AD" clId="Web-{0C1041D9-DDC7-4632-941E-FC5BBBA843BB}" dt="2020-03-31T08:29:00.838" v="1043" actId="1076"/>
          <ac:spMkLst>
            <pc:docMk/>
            <pc:sldMk cId="3822802157" sldId="261"/>
            <ac:spMk id="8" creationId="{9A5395BB-1BEE-4B7B-84CF-DBA60241600B}"/>
          </ac:spMkLst>
        </pc:spChg>
        <pc:spChg chg="add del">
          <ac:chgData name="HAs" userId="S::has@woodlandsschool.essex.sch.uk::8acdab3d-ffb1-4ac5-aa60-e0e4d819c85a" providerId="AD" clId="Web-{0C1041D9-DDC7-4632-941E-FC5BBBA843BB}" dt="2020-03-31T08:25:05.560" v="816"/>
          <ac:spMkLst>
            <pc:docMk/>
            <pc:sldMk cId="3822802157" sldId="261"/>
            <ac:spMk id="9" creationId="{97E8669E-E55B-4C24-B632-C981709EBE6F}"/>
          </ac:spMkLst>
        </pc:spChg>
        <pc:spChg chg="add mod">
          <ac:chgData name="HAs" userId="S::has@woodlandsschool.essex.sch.uk::8acdab3d-ffb1-4ac5-aa60-e0e4d819c85a" providerId="AD" clId="Web-{0C1041D9-DDC7-4632-941E-FC5BBBA843BB}" dt="2020-03-31T08:26:33.184" v="1015"/>
          <ac:spMkLst>
            <pc:docMk/>
            <pc:sldMk cId="3822802157" sldId="261"/>
            <ac:spMk id="10" creationId="{C2421992-E26D-4B3C-9C11-E89F85960B9F}"/>
          </ac:spMkLst>
        </pc:spChg>
        <pc:spChg chg="add mod">
          <ac:chgData name="HAs" userId="S::has@woodlandsschool.essex.sch.uk::8acdab3d-ffb1-4ac5-aa60-e0e4d819c85a" providerId="AD" clId="Web-{0C1041D9-DDC7-4632-941E-FC5BBBA843BB}" dt="2020-03-31T08:29:02.479" v="1044" actId="1076"/>
          <ac:spMkLst>
            <pc:docMk/>
            <pc:sldMk cId="3822802157" sldId="261"/>
            <ac:spMk id="11" creationId="{253A45A3-5191-4F75-8B9D-86A4A1EBDBDF}"/>
          </ac:spMkLst>
        </pc:spChg>
        <pc:spChg chg="add mod">
          <ac:chgData name="HAs" userId="S::has@woodlandsschool.essex.sch.uk::8acdab3d-ffb1-4ac5-aa60-e0e4d819c85a" providerId="AD" clId="Web-{0C1041D9-DDC7-4632-941E-FC5BBBA843BB}" dt="2020-03-31T08:28:35.839" v="1024" actId="14100"/>
          <ac:spMkLst>
            <pc:docMk/>
            <pc:sldMk cId="3822802157" sldId="261"/>
            <ac:spMk id="12" creationId="{5DDB7A62-AAA4-49BF-BC0D-5D0B4E0C880F}"/>
          </ac:spMkLst>
        </pc:spChg>
        <pc:spChg chg="add mod">
          <ac:chgData name="HAs" userId="S::has@woodlandsschool.essex.sch.uk::8acdab3d-ffb1-4ac5-aa60-e0e4d819c85a" providerId="AD" clId="Web-{0C1041D9-DDC7-4632-941E-FC5BBBA843BB}" dt="2020-03-31T08:29:26.400" v="1054" actId="1076"/>
          <ac:spMkLst>
            <pc:docMk/>
            <pc:sldMk cId="3822802157" sldId="261"/>
            <ac:spMk id="13" creationId="{0CC140F2-3894-4006-8CB4-F5F4D002F9E2}"/>
          </ac:spMkLst>
        </pc:spChg>
      </pc:sldChg>
      <pc:sldChg chg="addSp delSp modSp add">
        <pc:chgData name="HAs" userId="S::has@woodlandsschool.essex.sch.uk::8acdab3d-ffb1-4ac5-aa60-e0e4d819c85a" providerId="AD" clId="Web-{0C1041D9-DDC7-4632-941E-FC5BBBA843BB}" dt="2020-03-31T08:19:19.893" v="686" actId="20577"/>
        <pc:sldMkLst>
          <pc:docMk/>
          <pc:sldMk cId="1560352455" sldId="263"/>
        </pc:sldMkLst>
        <pc:spChg chg="del mod">
          <ac:chgData name="HAs" userId="S::has@woodlandsschool.essex.sch.uk::8acdab3d-ffb1-4ac5-aa60-e0e4d819c85a" providerId="AD" clId="Web-{0C1041D9-DDC7-4632-941E-FC5BBBA843BB}" dt="2020-03-31T08:17:40.753" v="614"/>
          <ac:spMkLst>
            <pc:docMk/>
            <pc:sldMk cId="1560352455" sldId="263"/>
            <ac:spMk id="2" creationId="{00000000-0000-0000-0000-000000000000}"/>
          </ac:spMkLst>
        </pc:spChg>
        <pc:spChg chg="del">
          <ac:chgData name="HAs" userId="S::has@woodlandsschool.essex.sch.uk::8acdab3d-ffb1-4ac5-aa60-e0e4d819c85a" providerId="AD" clId="Web-{0C1041D9-DDC7-4632-941E-FC5BBBA843BB}" dt="2020-03-31T08:17:34.659" v="613"/>
          <ac:spMkLst>
            <pc:docMk/>
            <pc:sldMk cId="1560352455" sldId="263"/>
            <ac:spMk id="3" creationId="{00000000-0000-0000-0000-000000000000}"/>
          </ac:spMkLst>
        </pc:spChg>
        <pc:spChg chg="add mod">
          <ac:chgData name="HAs" userId="S::has@woodlandsschool.essex.sch.uk::8acdab3d-ffb1-4ac5-aa60-e0e4d819c85a" providerId="AD" clId="Web-{0C1041D9-DDC7-4632-941E-FC5BBBA843BB}" dt="2020-03-31T08:17:46.394" v="615" actId="14100"/>
          <ac:spMkLst>
            <pc:docMk/>
            <pc:sldMk cId="1560352455" sldId="263"/>
            <ac:spMk id="7" creationId="{EDC55B2D-F6F2-45F2-B645-72B8F0D36E09}"/>
          </ac:spMkLst>
        </pc:spChg>
        <pc:spChg chg="mod">
          <ac:chgData name="HAs" userId="S::has@woodlandsschool.essex.sch.uk::8acdab3d-ffb1-4ac5-aa60-e0e4d819c85a" providerId="AD" clId="Web-{0C1041D9-DDC7-4632-941E-FC5BBBA843BB}" dt="2020-03-31T08:16:33.754" v="605" actId="1076"/>
          <ac:spMkLst>
            <pc:docMk/>
            <pc:sldMk cId="1560352455" sldId="263"/>
            <ac:spMk id="8" creationId="{00000000-0000-0000-0000-000000000000}"/>
          </ac:spMkLst>
        </pc:spChg>
        <pc:spChg chg="add mod">
          <ac:chgData name="HAs" userId="S::has@woodlandsschool.essex.sch.uk::8acdab3d-ffb1-4ac5-aa60-e0e4d819c85a" providerId="AD" clId="Web-{0C1041D9-DDC7-4632-941E-FC5BBBA843BB}" dt="2020-03-31T08:19:19.893" v="686" actId="20577"/>
          <ac:spMkLst>
            <pc:docMk/>
            <pc:sldMk cId="1560352455" sldId="263"/>
            <ac:spMk id="11" creationId="{A59D9A0F-BE74-47C5-9BB9-8B10F3A756D6}"/>
          </ac:spMkLst>
        </pc:spChg>
        <pc:picChg chg="mod">
          <ac:chgData name="HAs" userId="S::has@woodlandsschool.essex.sch.uk::8acdab3d-ffb1-4ac5-aa60-e0e4d819c85a" providerId="AD" clId="Web-{0C1041D9-DDC7-4632-941E-FC5BBBA843BB}" dt="2020-03-31T08:17:51.550" v="616" actId="1076"/>
          <ac:picMkLst>
            <pc:docMk/>
            <pc:sldMk cId="1560352455" sldId="263"/>
            <ac:picMk id="4" creationId="{00000000-0000-0000-0000-000000000000}"/>
          </ac:picMkLst>
        </pc:picChg>
        <pc:picChg chg="mod">
          <ac:chgData name="HAs" userId="S::has@woodlandsschool.essex.sch.uk::8acdab3d-ffb1-4ac5-aa60-e0e4d819c85a" providerId="AD" clId="Web-{0C1041D9-DDC7-4632-941E-FC5BBBA843BB}" dt="2020-03-31T08:16:36.051" v="606" actId="1076"/>
          <ac:picMkLst>
            <pc:docMk/>
            <pc:sldMk cId="1560352455" sldId="263"/>
            <ac:picMk id="5" creationId="{00000000-0000-0000-0000-000000000000}"/>
          </ac:picMkLst>
        </pc:picChg>
        <pc:picChg chg="mod">
          <ac:chgData name="HAs" userId="S::has@woodlandsschool.essex.sch.uk::8acdab3d-ffb1-4ac5-aa60-e0e4d819c85a" providerId="AD" clId="Web-{0C1041D9-DDC7-4632-941E-FC5BBBA843BB}" dt="2020-03-31T08:16:38.004" v="607" actId="1076"/>
          <ac:picMkLst>
            <pc:docMk/>
            <pc:sldMk cId="1560352455" sldId="263"/>
            <ac:picMk id="6" creationId="{00000000-0000-0000-0000-000000000000}"/>
          </ac:picMkLst>
        </pc:picChg>
      </pc:sldChg>
      <pc:sldChg chg="modSp add del">
        <pc:chgData name="HAs" userId="S::has@woodlandsschool.essex.sch.uk::8acdab3d-ffb1-4ac5-aa60-e0e4d819c85a" providerId="AD" clId="Web-{0C1041D9-DDC7-4632-941E-FC5BBBA843BB}" dt="2020-03-31T08:19:24.767" v="689"/>
        <pc:sldMkLst>
          <pc:docMk/>
          <pc:sldMk cId="3817495211" sldId="264"/>
        </pc:sldMkLst>
        <pc:spChg chg="mod">
          <ac:chgData name="HAs" userId="S::has@woodlandsschool.essex.sch.uk::8acdab3d-ffb1-4ac5-aa60-e0e4d819c85a" providerId="AD" clId="Web-{0C1041D9-DDC7-4632-941E-FC5BBBA843BB}" dt="2020-03-31T08:16:45.504" v="609" actId="14100"/>
          <ac:spMkLst>
            <pc:docMk/>
            <pc:sldMk cId="3817495211" sldId="264"/>
            <ac:spMk id="3" creationId="{00000000-0000-0000-0000-000000000000}"/>
          </ac:spMkLst>
        </pc:spChg>
      </pc:sldChg>
      <pc:sldMasterChg chg="add addSldLayout">
        <pc:chgData name="HAs" userId="S::has@woodlandsschool.essex.sch.uk::8acdab3d-ffb1-4ac5-aa60-e0e4d819c85a" providerId="AD" clId="Web-{0C1041D9-DDC7-4632-941E-FC5BBBA843BB}" dt="2020-03-31T08:16:16.285" v="600"/>
        <pc:sldMasterMkLst>
          <pc:docMk/>
          <pc:sldMasterMk cId="3163981177" sldId="2147483648"/>
        </pc:sldMasterMkLst>
        <pc:sldLayoutChg chg="add">
          <pc:chgData name="HAs" userId="S::has@woodlandsschool.essex.sch.uk::8acdab3d-ffb1-4ac5-aa60-e0e4d819c85a" providerId="AD" clId="Web-{0C1041D9-DDC7-4632-941E-FC5BBBA843BB}" dt="2020-03-31T08:16:16.285" v="600"/>
          <pc:sldLayoutMkLst>
            <pc:docMk/>
            <pc:sldMasterMk cId="3163981177" sldId="2147483648"/>
            <pc:sldLayoutMk cId="1508780733" sldId="2147483649"/>
          </pc:sldLayoutMkLst>
        </pc:sldLayoutChg>
        <pc:sldLayoutChg chg="add">
          <pc:chgData name="HAs" userId="S::has@woodlandsschool.essex.sch.uk::8acdab3d-ffb1-4ac5-aa60-e0e4d819c85a" providerId="AD" clId="Web-{0C1041D9-DDC7-4632-941E-FC5BBBA843BB}" dt="2020-03-31T08:16:16.285" v="600"/>
          <pc:sldLayoutMkLst>
            <pc:docMk/>
            <pc:sldMasterMk cId="3163981177" sldId="2147483648"/>
            <pc:sldLayoutMk cId="1017457045" sldId="2147483650"/>
          </pc:sldLayoutMkLst>
        </pc:sldLayoutChg>
        <pc:sldLayoutChg chg="add">
          <pc:chgData name="HAs" userId="S::has@woodlandsschool.essex.sch.uk::8acdab3d-ffb1-4ac5-aa60-e0e4d819c85a" providerId="AD" clId="Web-{0C1041D9-DDC7-4632-941E-FC5BBBA843BB}" dt="2020-03-31T08:16:16.285" v="600"/>
          <pc:sldLayoutMkLst>
            <pc:docMk/>
            <pc:sldMasterMk cId="3163981177" sldId="2147483648"/>
            <pc:sldLayoutMk cId="501260021" sldId="2147483651"/>
          </pc:sldLayoutMkLst>
        </pc:sldLayoutChg>
        <pc:sldLayoutChg chg="add">
          <pc:chgData name="HAs" userId="S::has@woodlandsschool.essex.sch.uk::8acdab3d-ffb1-4ac5-aa60-e0e4d819c85a" providerId="AD" clId="Web-{0C1041D9-DDC7-4632-941E-FC5BBBA843BB}" dt="2020-03-31T08:16:16.285" v="600"/>
          <pc:sldLayoutMkLst>
            <pc:docMk/>
            <pc:sldMasterMk cId="3163981177" sldId="2147483648"/>
            <pc:sldLayoutMk cId="846499297" sldId="2147483652"/>
          </pc:sldLayoutMkLst>
        </pc:sldLayoutChg>
        <pc:sldLayoutChg chg="add">
          <pc:chgData name="HAs" userId="S::has@woodlandsschool.essex.sch.uk::8acdab3d-ffb1-4ac5-aa60-e0e4d819c85a" providerId="AD" clId="Web-{0C1041D9-DDC7-4632-941E-FC5BBBA843BB}" dt="2020-03-31T08:16:16.285" v="600"/>
          <pc:sldLayoutMkLst>
            <pc:docMk/>
            <pc:sldMasterMk cId="3163981177" sldId="2147483648"/>
            <pc:sldLayoutMk cId="2741377962" sldId="2147483653"/>
          </pc:sldLayoutMkLst>
        </pc:sldLayoutChg>
        <pc:sldLayoutChg chg="add">
          <pc:chgData name="HAs" userId="S::has@woodlandsschool.essex.sch.uk::8acdab3d-ffb1-4ac5-aa60-e0e4d819c85a" providerId="AD" clId="Web-{0C1041D9-DDC7-4632-941E-FC5BBBA843BB}" dt="2020-03-31T08:16:16.285" v="600"/>
          <pc:sldLayoutMkLst>
            <pc:docMk/>
            <pc:sldMasterMk cId="3163981177" sldId="2147483648"/>
            <pc:sldLayoutMk cId="3516522870" sldId="2147483654"/>
          </pc:sldLayoutMkLst>
        </pc:sldLayoutChg>
        <pc:sldLayoutChg chg="add">
          <pc:chgData name="HAs" userId="S::has@woodlandsschool.essex.sch.uk::8acdab3d-ffb1-4ac5-aa60-e0e4d819c85a" providerId="AD" clId="Web-{0C1041D9-DDC7-4632-941E-FC5BBBA843BB}" dt="2020-03-31T08:16:16.285" v="600"/>
          <pc:sldLayoutMkLst>
            <pc:docMk/>
            <pc:sldMasterMk cId="3163981177" sldId="2147483648"/>
            <pc:sldLayoutMk cId="3797976246" sldId="2147483655"/>
          </pc:sldLayoutMkLst>
        </pc:sldLayoutChg>
        <pc:sldLayoutChg chg="add">
          <pc:chgData name="HAs" userId="S::has@woodlandsschool.essex.sch.uk::8acdab3d-ffb1-4ac5-aa60-e0e4d819c85a" providerId="AD" clId="Web-{0C1041D9-DDC7-4632-941E-FC5BBBA843BB}" dt="2020-03-31T08:16:16.285" v="600"/>
          <pc:sldLayoutMkLst>
            <pc:docMk/>
            <pc:sldMasterMk cId="3163981177" sldId="2147483648"/>
            <pc:sldLayoutMk cId="3573233720" sldId="2147483656"/>
          </pc:sldLayoutMkLst>
        </pc:sldLayoutChg>
        <pc:sldLayoutChg chg="add">
          <pc:chgData name="HAs" userId="S::has@woodlandsschool.essex.sch.uk::8acdab3d-ffb1-4ac5-aa60-e0e4d819c85a" providerId="AD" clId="Web-{0C1041D9-DDC7-4632-941E-FC5BBBA843BB}" dt="2020-03-31T08:16:16.285" v="600"/>
          <pc:sldLayoutMkLst>
            <pc:docMk/>
            <pc:sldMasterMk cId="3163981177" sldId="2147483648"/>
            <pc:sldLayoutMk cId="1322591732" sldId="2147483657"/>
          </pc:sldLayoutMkLst>
        </pc:sldLayoutChg>
        <pc:sldLayoutChg chg="add">
          <pc:chgData name="HAs" userId="S::has@woodlandsschool.essex.sch.uk::8acdab3d-ffb1-4ac5-aa60-e0e4d819c85a" providerId="AD" clId="Web-{0C1041D9-DDC7-4632-941E-FC5BBBA843BB}" dt="2020-03-31T08:16:16.285" v="600"/>
          <pc:sldLayoutMkLst>
            <pc:docMk/>
            <pc:sldMasterMk cId="3163981177" sldId="2147483648"/>
            <pc:sldLayoutMk cId="3142606557" sldId="2147483658"/>
          </pc:sldLayoutMkLst>
        </pc:sldLayoutChg>
        <pc:sldLayoutChg chg="add">
          <pc:chgData name="HAs" userId="S::has@woodlandsschool.essex.sch.uk::8acdab3d-ffb1-4ac5-aa60-e0e4d819c85a" providerId="AD" clId="Web-{0C1041D9-DDC7-4632-941E-FC5BBBA843BB}" dt="2020-03-31T08:16:16.285" v="600"/>
          <pc:sldLayoutMkLst>
            <pc:docMk/>
            <pc:sldMasterMk cId="3163981177" sldId="2147483648"/>
            <pc:sldLayoutMk cId="850802594" sldId="2147483659"/>
          </pc:sldLayoutMkLst>
        </pc:sldLayoutChg>
      </pc:sldMasterChg>
      <pc:sldMasterChg chg="replId modSldLayout">
        <pc:chgData name="HAs" userId="S::has@woodlandsschool.essex.sch.uk::8acdab3d-ffb1-4ac5-aa60-e0e4d819c85a" providerId="AD" clId="Web-{0C1041D9-DDC7-4632-941E-FC5BBBA843BB}" dt="2020-03-31T08:16:16.285" v="600"/>
        <pc:sldMasterMkLst>
          <pc:docMk/>
          <pc:sldMasterMk cId="3222238045" sldId="2147483660"/>
        </pc:sldMasterMkLst>
        <pc:sldLayoutChg chg="replId">
          <pc:chgData name="HAs" userId="S::has@woodlandsschool.essex.sch.uk::8acdab3d-ffb1-4ac5-aa60-e0e4d819c85a" providerId="AD" clId="Web-{0C1041D9-DDC7-4632-941E-FC5BBBA843BB}" dt="2020-03-31T08:16:16.285" v="600"/>
          <pc:sldLayoutMkLst>
            <pc:docMk/>
            <pc:sldMasterMk cId="3222238045" sldId="2147483660"/>
            <pc:sldLayoutMk cId="1234634052" sldId="2147483661"/>
          </pc:sldLayoutMkLst>
        </pc:sldLayoutChg>
        <pc:sldLayoutChg chg="replId">
          <pc:chgData name="HAs" userId="S::has@woodlandsschool.essex.sch.uk::8acdab3d-ffb1-4ac5-aa60-e0e4d819c85a" providerId="AD" clId="Web-{0C1041D9-DDC7-4632-941E-FC5BBBA843BB}" dt="2020-03-31T08:16:16.285" v="600"/>
          <pc:sldLayoutMkLst>
            <pc:docMk/>
            <pc:sldMasterMk cId="3222238045" sldId="2147483660"/>
            <pc:sldLayoutMk cId="2468071382" sldId="2147483662"/>
          </pc:sldLayoutMkLst>
        </pc:sldLayoutChg>
        <pc:sldLayoutChg chg="replId">
          <pc:chgData name="HAs" userId="S::has@woodlandsschool.essex.sch.uk::8acdab3d-ffb1-4ac5-aa60-e0e4d819c85a" providerId="AD" clId="Web-{0C1041D9-DDC7-4632-941E-FC5BBBA843BB}" dt="2020-03-31T08:16:16.285" v="600"/>
          <pc:sldLayoutMkLst>
            <pc:docMk/>
            <pc:sldMasterMk cId="3222238045" sldId="2147483660"/>
            <pc:sldLayoutMk cId="4071106932" sldId="2147483663"/>
          </pc:sldLayoutMkLst>
        </pc:sldLayoutChg>
        <pc:sldLayoutChg chg="replId">
          <pc:chgData name="HAs" userId="S::has@woodlandsschool.essex.sch.uk::8acdab3d-ffb1-4ac5-aa60-e0e4d819c85a" providerId="AD" clId="Web-{0C1041D9-DDC7-4632-941E-FC5BBBA843BB}" dt="2020-03-31T08:16:16.285" v="600"/>
          <pc:sldLayoutMkLst>
            <pc:docMk/>
            <pc:sldMasterMk cId="3222238045" sldId="2147483660"/>
            <pc:sldLayoutMk cId="51158665" sldId="2147483664"/>
          </pc:sldLayoutMkLst>
        </pc:sldLayoutChg>
        <pc:sldLayoutChg chg="replId">
          <pc:chgData name="HAs" userId="S::has@woodlandsschool.essex.sch.uk::8acdab3d-ffb1-4ac5-aa60-e0e4d819c85a" providerId="AD" clId="Web-{0C1041D9-DDC7-4632-941E-FC5BBBA843BB}" dt="2020-03-31T08:16:16.285" v="600"/>
          <pc:sldLayoutMkLst>
            <pc:docMk/>
            <pc:sldMasterMk cId="3222238045" sldId="2147483660"/>
            <pc:sldLayoutMk cId="4151046414" sldId="2147483665"/>
          </pc:sldLayoutMkLst>
        </pc:sldLayoutChg>
        <pc:sldLayoutChg chg="replId">
          <pc:chgData name="HAs" userId="S::has@woodlandsschool.essex.sch.uk::8acdab3d-ffb1-4ac5-aa60-e0e4d819c85a" providerId="AD" clId="Web-{0C1041D9-DDC7-4632-941E-FC5BBBA843BB}" dt="2020-03-31T08:16:16.285" v="600"/>
          <pc:sldLayoutMkLst>
            <pc:docMk/>
            <pc:sldMasterMk cId="3222238045" sldId="2147483660"/>
            <pc:sldLayoutMk cId="2493212430" sldId="2147483666"/>
          </pc:sldLayoutMkLst>
        </pc:sldLayoutChg>
        <pc:sldLayoutChg chg="replId">
          <pc:chgData name="HAs" userId="S::has@woodlandsschool.essex.sch.uk::8acdab3d-ffb1-4ac5-aa60-e0e4d819c85a" providerId="AD" clId="Web-{0C1041D9-DDC7-4632-941E-FC5BBBA843BB}" dt="2020-03-31T08:16:16.285" v="600"/>
          <pc:sldLayoutMkLst>
            <pc:docMk/>
            <pc:sldMasterMk cId="3222238045" sldId="2147483660"/>
            <pc:sldLayoutMk cId="1263368075" sldId="2147483667"/>
          </pc:sldLayoutMkLst>
        </pc:sldLayoutChg>
        <pc:sldLayoutChg chg="replId">
          <pc:chgData name="HAs" userId="S::has@woodlandsschool.essex.sch.uk::8acdab3d-ffb1-4ac5-aa60-e0e4d819c85a" providerId="AD" clId="Web-{0C1041D9-DDC7-4632-941E-FC5BBBA843BB}" dt="2020-03-31T08:16:16.285" v="600"/>
          <pc:sldLayoutMkLst>
            <pc:docMk/>
            <pc:sldMasterMk cId="3222238045" sldId="2147483660"/>
            <pc:sldLayoutMk cId="1025235564" sldId="2147483668"/>
          </pc:sldLayoutMkLst>
        </pc:sldLayoutChg>
        <pc:sldLayoutChg chg="replId">
          <pc:chgData name="HAs" userId="S::has@woodlandsschool.essex.sch.uk::8acdab3d-ffb1-4ac5-aa60-e0e4d819c85a" providerId="AD" clId="Web-{0C1041D9-DDC7-4632-941E-FC5BBBA843BB}" dt="2020-03-31T08:16:16.285" v="600"/>
          <pc:sldLayoutMkLst>
            <pc:docMk/>
            <pc:sldMasterMk cId="3222238045" sldId="2147483660"/>
            <pc:sldLayoutMk cId="1061019952" sldId="2147483669"/>
          </pc:sldLayoutMkLst>
        </pc:sldLayoutChg>
        <pc:sldLayoutChg chg="replId">
          <pc:chgData name="HAs" userId="S::has@woodlandsschool.essex.sch.uk::8acdab3d-ffb1-4ac5-aa60-e0e4d819c85a" providerId="AD" clId="Web-{0C1041D9-DDC7-4632-941E-FC5BBBA843BB}" dt="2020-03-31T08:16:16.285" v="600"/>
          <pc:sldLayoutMkLst>
            <pc:docMk/>
            <pc:sldMasterMk cId="3222238045" sldId="2147483660"/>
            <pc:sldLayoutMk cId="1118714849" sldId="2147483670"/>
          </pc:sldLayoutMkLst>
        </pc:sldLayoutChg>
        <pc:sldLayoutChg chg="replId">
          <pc:chgData name="HAs" userId="S::has@woodlandsschool.essex.sch.uk::8acdab3d-ffb1-4ac5-aa60-e0e4d819c85a" providerId="AD" clId="Web-{0C1041D9-DDC7-4632-941E-FC5BBBA843BB}" dt="2020-03-31T08:16:16.285" v="600"/>
          <pc:sldLayoutMkLst>
            <pc:docMk/>
            <pc:sldMasterMk cId="3222238045" sldId="2147483660"/>
            <pc:sldLayoutMk cId="181522617" sldId="2147483671"/>
          </pc:sldLayoutMkLst>
        </pc:sldLayoutChg>
      </pc:sldMasterChg>
    </pc:docChg>
  </pc:docChgLst>
  <pc:docChgLst>
    <pc:chgData name="HAs" userId="S::has@woodlandsschool.essex.sch.uk::8acdab3d-ffb1-4ac5-aa60-e0e4d819c85a" providerId="AD" clId="Web-{B61F5589-599E-99BD-B965-D1020F314F1F}"/>
    <pc:docChg chg="delSld modSld addSection">
      <pc:chgData name="HAs" userId="S::has@woodlandsschool.essex.sch.uk::8acdab3d-ffb1-4ac5-aa60-e0e4d819c85a" providerId="AD" clId="Web-{B61F5589-599E-99BD-B965-D1020F314F1F}" dt="2020-03-31T08:33:43.490" v="51"/>
      <pc:docMkLst>
        <pc:docMk/>
      </pc:docMkLst>
      <pc:sldChg chg="del">
        <pc:chgData name="HAs" userId="S::has@woodlandsschool.essex.sch.uk::8acdab3d-ffb1-4ac5-aa60-e0e4d819c85a" providerId="AD" clId="Web-{B61F5589-599E-99BD-B965-D1020F314F1F}" dt="2020-03-31T08:31:47.115" v="0"/>
        <pc:sldMkLst>
          <pc:docMk/>
          <pc:sldMk cId="2247769080" sldId="260"/>
        </pc:sldMkLst>
      </pc:sldChg>
      <pc:sldChg chg="addSp modSp">
        <pc:chgData name="HAs" userId="S::has@woodlandsschool.essex.sch.uk::8acdab3d-ffb1-4ac5-aa60-e0e4d819c85a" providerId="AD" clId="Web-{B61F5589-599E-99BD-B965-D1020F314F1F}" dt="2020-03-31T08:32:29.396" v="50" actId="1076"/>
        <pc:sldMkLst>
          <pc:docMk/>
          <pc:sldMk cId="2314945688" sldId="262"/>
        </pc:sldMkLst>
        <pc:spChg chg="add mod">
          <ac:chgData name="HAs" userId="S::has@woodlandsschool.essex.sch.uk::8acdab3d-ffb1-4ac5-aa60-e0e4d819c85a" providerId="AD" clId="Web-{B61F5589-599E-99BD-B965-D1020F314F1F}" dt="2020-03-31T08:32:29.396" v="50" actId="1076"/>
          <ac:spMkLst>
            <pc:docMk/>
            <pc:sldMk cId="2314945688" sldId="262"/>
            <ac:spMk id="4" creationId="{46A96E26-FEC7-4388-B9F8-906B36B25FB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4DD1BC7-CA77-4769-8B56-60887BC67AA8}" type="datetimeFigureOut">
              <a:rPr lang="en-GB" smtClean="0"/>
              <a:pPr/>
              <a:t>4/5/20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FD3B2D-002D-4CF6-84DF-969F774B6C42}"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4634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4DD1BC7-CA77-4769-8B56-60887BC67AA8}" type="datetimeFigureOut">
              <a:rPr lang="en-GB" smtClean="0"/>
              <a:pPr/>
              <a:t>4/5/20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FD3B2D-002D-4CF6-84DF-969F774B6C42}"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8714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4DD1BC7-CA77-4769-8B56-60887BC67AA8}" type="datetimeFigureOut">
              <a:rPr lang="en-GB" smtClean="0"/>
              <a:pPr/>
              <a:t>4/5/20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FD3B2D-002D-4CF6-84DF-969F774B6C42}"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522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7615C67-E734-4478-AE01-1589D31F9A83}" type="datetimeFigureOut">
              <a:rPr lang="en-GB" smtClean="0"/>
              <a:pPr/>
              <a:t>4/5/20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C0FEE9-81E7-4B9B-8710-FF93B4259A0C}"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8780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615C67-E734-4478-AE01-1589D31F9A83}" type="datetimeFigureOut">
              <a:rPr lang="en-GB" smtClean="0"/>
              <a:pPr/>
              <a:t>4/5/20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C0FEE9-81E7-4B9B-8710-FF93B4259A0C}"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7457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615C67-E734-4478-AE01-1589D31F9A83}" type="datetimeFigureOut">
              <a:rPr lang="en-GB" smtClean="0"/>
              <a:pPr/>
              <a:t>4/5/20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C0FEE9-81E7-4B9B-8710-FF93B4259A0C}"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01260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42903" y="2133601"/>
            <a:ext cx="3009900" cy="6034088"/>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505203" y="2133601"/>
            <a:ext cx="3009900" cy="6034088"/>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7615C67-E734-4478-AE01-1589D31F9A83}" type="datetimeFigureOut">
              <a:rPr lang="en-GB" smtClean="0"/>
              <a:pPr/>
              <a:t>4/5/20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C0FEE9-81E7-4B9B-8710-FF93B4259A0C}"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6499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3" y="1535113"/>
            <a:ext cx="4040188" cy="63976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7615C67-E734-4478-AE01-1589D31F9A83}" type="datetimeFigureOut">
              <a:rPr lang="en-GB" smtClean="0"/>
              <a:pPr/>
              <a:t>4/5/20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EC0FEE9-81E7-4B9B-8710-FF93B4259A0C}"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41377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7615C67-E734-4478-AE01-1589D31F9A83}" type="datetimeFigureOut">
              <a:rPr lang="en-GB" smtClean="0"/>
              <a:pPr/>
              <a:t>4/5/20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EC0FEE9-81E7-4B9B-8710-FF93B4259A0C}"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16522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15C67-E734-4478-AE01-1589D31F9A83}" type="datetimeFigureOut">
              <a:rPr lang="en-GB" smtClean="0"/>
              <a:pPr/>
              <a:t>4/5/20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EC0FEE9-81E7-4B9B-8710-FF93B4259A0C}"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97976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3" y="273053"/>
            <a:ext cx="5111751"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B7615C67-E734-4478-AE01-1589D31F9A83}" type="datetimeFigureOut">
              <a:rPr lang="en-GB" smtClean="0"/>
              <a:pPr/>
              <a:t>4/5/20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C0FEE9-81E7-4B9B-8710-FF93B4259A0C}"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7323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4DD1BC7-CA77-4769-8B56-60887BC67AA8}" type="datetimeFigureOut">
              <a:rPr lang="en-GB" smtClean="0"/>
              <a:pPr/>
              <a:t>4/5/20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FD3B2D-002D-4CF6-84DF-969F774B6C42}"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68071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B7615C67-E734-4478-AE01-1589D31F9A83}" type="datetimeFigureOut">
              <a:rPr lang="en-GB" smtClean="0"/>
              <a:pPr/>
              <a:t>4/5/20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C0FEE9-81E7-4B9B-8710-FF93B4259A0C}"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2591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615C67-E734-4478-AE01-1589D31F9A83}" type="datetimeFigureOut">
              <a:rPr lang="en-GB" smtClean="0"/>
              <a:pPr/>
              <a:t>4/5/20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C0FEE9-81E7-4B9B-8710-FF93B4259A0C}"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42606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49" y="366713"/>
            <a:ext cx="1543051" cy="78009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42903" y="366713"/>
            <a:ext cx="4476751"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615C67-E734-4478-AE01-1589D31F9A83}" type="datetimeFigureOut">
              <a:rPr lang="en-GB" smtClean="0"/>
              <a:pPr/>
              <a:t>4/5/20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C0FEE9-81E7-4B9B-8710-FF93B4259A0C}"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0802594"/>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DD1BC7-CA77-4769-8B56-60887BC67AA8}" type="datetimeFigureOut">
              <a:rPr lang="en-GB" smtClean="0"/>
              <a:pPr/>
              <a:t>4/5/20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FD3B2D-002D-4CF6-84DF-969F774B6C42}"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71106932"/>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4DD1BC7-CA77-4769-8B56-60887BC67AA8}" type="datetimeFigureOut">
              <a:rPr lang="en-GB" smtClean="0"/>
              <a:pPr/>
              <a:t>4/5/20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FD3B2D-002D-4CF6-84DF-969F774B6C42}"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1158665"/>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4DD1BC7-CA77-4769-8B56-60887BC67AA8}" type="datetimeFigureOut">
              <a:rPr lang="en-GB" smtClean="0"/>
              <a:pPr/>
              <a:t>4/5/20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8FD3B2D-002D-4CF6-84DF-969F774B6C42}"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51046414"/>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4DD1BC7-CA77-4769-8B56-60887BC67AA8}" type="datetimeFigureOut">
              <a:rPr lang="en-GB" smtClean="0"/>
              <a:pPr/>
              <a:t>4/5/20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8FD3B2D-002D-4CF6-84DF-969F774B6C42}"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93212430"/>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DD1BC7-CA77-4769-8B56-60887BC67AA8}" type="datetimeFigureOut">
              <a:rPr lang="en-GB" smtClean="0"/>
              <a:pPr/>
              <a:t>4/5/20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8FD3B2D-002D-4CF6-84DF-969F774B6C42}"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3368075"/>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DD1BC7-CA77-4769-8B56-60887BC67AA8}" type="datetimeFigureOut">
              <a:rPr lang="en-GB" smtClean="0"/>
              <a:pPr/>
              <a:t>4/5/20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FD3B2D-002D-4CF6-84DF-969F774B6C42}"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5235564"/>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DD1BC7-CA77-4769-8B56-60887BC67AA8}" type="datetimeFigureOut">
              <a:rPr lang="en-GB" smtClean="0"/>
              <a:pPr/>
              <a:t>4/5/20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FD3B2D-002D-4CF6-84DF-969F774B6C42}"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10199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D1BC7-CA77-4769-8B56-60887BC67AA8}" type="datetimeFigureOut">
              <a:rPr lang="en-GB" smtClean="0"/>
              <a:pPr/>
              <a:t>4/5/20</a:t>
            </a:fld>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FD3B2D-002D-4CF6-84DF-969F774B6C42}"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22238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615C67-E734-4478-AE01-1589D31F9A83}" type="datetimeFigureOut">
              <a:rPr lang="en-GB" smtClean="0"/>
              <a:pPr/>
              <a:t>4/5/20</a:t>
            </a:fld>
            <a:endParaRPr lang="en-GB"/>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EC0FEE9-81E7-4B9B-8710-FF93B4259A0C}"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63981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s@woodlandsschool.essex.sch.uk" TargetMode="External"/><Relationship Id="rId4" Type="http://schemas.openxmlformats.org/officeDocument/2006/relationships/hyperlink" Target="mailto:Cwt@woodlandsschool.essex.sch.uk" TargetMode="External"/><Relationship Id="rId1" Type="http://schemas.openxmlformats.org/officeDocument/2006/relationships/slideLayout" Target="../slideLayouts/slideLayout2.xml"/><Relationship Id="rId2" Type="http://schemas.openxmlformats.org/officeDocument/2006/relationships/hyperlink" Target="mailto:nta@woodlandsschool.essex.sch.uk" TargetMode="External"/></Relationships>
</file>

<file path=ppt/slides/_rels/slide2.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10.png"/><Relationship Id="rId9"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jpeg"/><Relationship Id="rId6" Type="http://schemas.openxmlformats.org/officeDocument/2006/relationships/image" Target="../media/image39.png"/><Relationship Id="rId7"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3AAE9A1-E8C0-44C4-897F-1A41114DD2DB}"/>
              </a:ext>
            </a:extLst>
          </p:cNvPr>
          <p:cNvSpPr>
            <a:spLocks noGrp="1"/>
          </p:cNvSpPr>
          <p:nvPr>
            <p:ph type="title"/>
          </p:nvPr>
        </p:nvSpPr>
        <p:spPr/>
        <p:txBody>
          <a:bodyPr/>
          <a:lstStyle/>
          <a:p>
            <a:r>
              <a:rPr lang="en-US" dirty="0">
                <a:cs typeface="Calibri"/>
              </a:rPr>
              <a:t>ART DEPARTMENT </a:t>
            </a:r>
            <a:endParaRPr lang="en-US" dirty="0"/>
          </a:p>
        </p:txBody>
      </p:sp>
      <p:sp>
        <p:nvSpPr>
          <p:cNvPr id="3" name="Content Placeholder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09D434E-ADBD-4290-ABC1-B0178CD0D552}"/>
              </a:ext>
            </a:extLst>
          </p:cNvPr>
          <p:cNvSpPr>
            <a:spLocks noGrp="1"/>
          </p:cNvSpPr>
          <p:nvPr>
            <p:ph idx="1"/>
          </p:nvPr>
        </p:nvSpPr>
        <p:spPr/>
        <p:txBody>
          <a:bodyPr vert="horz" lIns="91440" tIns="45720" rIns="91440" bIns="45720" rtlCol="0" anchor="t">
            <a:normAutofit/>
          </a:bodyPr>
          <a:lstStyle/>
          <a:p>
            <a:pPr marL="0" indent="0">
              <a:buNone/>
            </a:pPr>
            <a:r>
              <a:rPr lang="en-US" sz="2800" b="1" u="sng" dirty="0">
                <a:cs typeface="Calibri"/>
              </a:rPr>
              <a:t>EMAIL ADDRESSES</a:t>
            </a:r>
          </a:p>
          <a:p>
            <a:pPr marL="0" indent="0">
              <a:buNone/>
            </a:pPr>
            <a:r>
              <a:rPr lang="en-US" sz="2800" b="1" dirty="0">
                <a:cs typeface="Calibri"/>
              </a:rPr>
              <a:t>MRS TAYLOR </a:t>
            </a:r>
            <a:r>
              <a:rPr lang="en-US" sz="2800" dirty="0">
                <a:cs typeface="Calibri"/>
              </a:rPr>
              <a:t>– </a:t>
            </a:r>
            <a:r>
              <a:rPr lang="en-US" sz="2800" dirty="0">
                <a:cs typeface="Calibri"/>
                <a:hlinkClick r:id="rId2"/>
              </a:rPr>
              <a:t>nta@woodlandsschool.essex.sch.uk</a:t>
            </a:r>
          </a:p>
          <a:p>
            <a:pPr marL="0" indent="0">
              <a:buNone/>
            </a:pPr>
            <a:r>
              <a:rPr lang="en-US" sz="2800" b="1" dirty="0">
                <a:cs typeface="Calibri"/>
              </a:rPr>
              <a:t>MS ASH</a:t>
            </a:r>
          </a:p>
          <a:p>
            <a:pPr marL="0" indent="0">
              <a:buNone/>
            </a:pPr>
            <a:r>
              <a:rPr lang="en-US" sz="2800" dirty="0">
                <a:cs typeface="Calibri"/>
                <a:hlinkClick r:id="rId3"/>
              </a:rPr>
              <a:t>Has@woodlandsschool.essex.sch.uk</a:t>
            </a:r>
          </a:p>
          <a:p>
            <a:pPr marL="0" indent="0">
              <a:buNone/>
            </a:pPr>
            <a:r>
              <a:rPr lang="en-US" sz="2800" b="1" dirty="0">
                <a:cs typeface="Calibri"/>
              </a:rPr>
              <a:t>MISS WILLMOT</a:t>
            </a:r>
          </a:p>
          <a:p>
            <a:pPr marL="0" indent="0">
              <a:buNone/>
            </a:pPr>
            <a:r>
              <a:rPr lang="en-US" sz="2800" dirty="0">
                <a:cs typeface="Calibri"/>
                <a:hlinkClick r:id="rId4"/>
              </a:rPr>
              <a:t>Cwt@</a:t>
            </a:r>
            <a:r>
              <a:rPr lang="en-US" sz="2800" dirty="0" smtClean="0">
                <a:cs typeface="Calibri"/>
                <a:hlinkClick r:id="rId4"/>
              </a:rPr>
              <a:t>woodlandsschool.essex.sch.uk</a:t>
            </a:r>
            <a:endParaRPr lang="en-US" sz="2800" dirty="0" smtClean="0">
              <a:cs typeface="Calibri"/>
            </a:endParaRPr>
          </a:p>
          <a:p>
            <a:pPr marL="0" indent="0">
              <a:buNone/>
            </a:pPr>
            <a:r>
              <a:rPr lang="en-US" sz="2800" b="1" dirty="0" smtClean="0">
                <a:cs typeface="Calibri"/>
              </a:rPr>
              <a:t>MRS BAXTER</a:t>
            </a:r>
          </a:p>
          <a:p>
            <a:pPr marL="0" indent="0">
              <a:buNone/>
            </a:pPr>
            <a:r>
              <a:rPr lang="en-US" sz="2800" smtClean="0">
                <a:cs typeface="Calibri"/>
                <a:hlinkClick r:id="rId4"/>
              </a:rPr>
              <a:t>jbx@</a:t>
            </a:r>
            <a:r>
              <a:rPr lang="en-US" sz="2800" dirty="0" smtClean="0">
                <a:cs typeface="Calibri"/>
                <a:hlinkClick r:id="rId4"/>
              </a:rPr>
              <a:t>woodlandsschool.essex.sch.uk</a:t>
            </a:r>
            <a:endParaRPr lang="en-US" sz="2800" dirty="0" smtClean="0">
              <a:cs typeface="Calibri"/>
            </a:endParaRPr>
          </a:p>
          <a:p>
            <a:pPr marL="0" indent="0">
              <a:buNone/>
            </a:pPr>
            <a:endParaRPr lang="en-US" sz="2800" dirty="0" smtClean="0">
              <a:cs typeface="Calibri"/>
            </a:endParaRPr>
          </a:p>
          <a:p>
            <a:pPr marL="0" indent="0">
              <a:buNone/>
            </a:pPr>
            <a:endParaRPr lang="en-US" sz="2800" dirty="0">
              <a:cs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17722153"/>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1828800" y="2286000"/>
            <a:ext cx="5715000" cy="1238250"/>
          </a:xfrm>
        </p:spPr>
        <p:txBody>
          <a:bodyPr>
            <a:normAutofit/>
          </a:bodyPr>
          <a:lstStyle/>
          <a:p>
            <a:r>
              <a:rPr lang="en-GB" altLang="en-US" sz="2400" b="1" dirty="0" smtClean="0">
                <a:latin typeface="Comic Sans MS" pitchFamily="66" charset="0"/>
              </a:rPr>
              <a:t>ORDINARY/EXTRAORDINARY</a:t>
            </a:r>
            <a:endParaRPr lang="en-GB" altLang="en-US" sz="2400" b="1" dirty="0">
              <a:latin typeface="Comic Sans MS" pitchFamily="66" charset="0"/>
            </a:endParaRPr>
          </a:p>
        </p:txBody>
      </p:sp>
      <p:pic>
        <p:nvPicPr>
          <p:cNvPr id="2054" name="Picture 5"/>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 y="4946653"/>
            <a:ext cx="2374948" cy="191134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1" name="Picture 2" descr="T:\Art\Artist resources\Giacometti\giacometti 6.jpg"/>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88437" y="3519726"/>
            <a:ext cx="2355563" cy="333827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 name="Picture 4" descr="T:\Art\Artist resources\Francis Bacon\self portrait 1972.jp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 y="2514600"/>
            <a:ext cx="2046015" cy="242490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 name="Picture 3"/>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62402" y="2"/>
            <a:ext cx="1972543" cy="248970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3" name="Content Placeholder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C4D9114-8D07-4E73-AE93-4317E7A64C6D}"/>
              </a:ext>
            </a:extLst>
          </p:cNvPr>
          <p:cNvPicPr>
            <a:picLocks noChangeAspect="1"/>
          </p:cNvPicPr>
          <p:nvPr/>
        </p:nvPicPr>
        <p:blipFill rotWithShape="1">
          <a:blip r:embed="rId6"/>
          <a:srcRect l="6406" t="6190" r="7103" b="5095"/>
          <a:stretch/>
        </p:blipFill>
        <p:spPr>
          <a:xfrm>
            <a:off x="0" y="0"/>
            <a:ext cx="2451560" cy="2514600"/>
          </a:xfrm>
          <a:prstGeom prst="rect">
            <a:avLst/>
          </a:prstGeom>
        </p:spPr>
      </p:pic>
      <p:pic>
        <p:nvPicPr>
          <p:cNvPr id="14" name="Picture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5F42C09-99B0-4C47-ABFD-0B58A96E44F2}"/>
              </a:ext>
            </a:extLst>
          </p:cNvPr>
          <p:cNvPicPr>
            <a:picLocks noChangeAspect="1"/>
          </p:cNvPicPr>
          <p:nvPr/>
        </p:nvPicPr>
        <p:blipFill>
          <a:blip r:embed="rId7"/>
          <a:stretch>
            <a:fillRect/>
          </a:stretch>
        </p:blipFill>
        <p:spPr>
          <a:xfrm>
            <a:off x="7467603" y="1"/>
            <a:ext cx="1676399" cy="2518796"/>
          </a:xfrm>
          <a:prstGeom prst="rect">
            <a:avLst/>
          </a:prstGeom>
        </p:spPr>
      </p:pic>
      <p:pic>
        <p:nvPicPr>
          <p:cNvPr id="15" name="Picture 2"/>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62202" y="4874124"/>
            <a:ext cx="2499684" cy="198387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6" name="Picture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16BE9A7-0653-4C23-93E8-A9F878C804F6}"/>
              </a:ext>
            </a:extLst>
          </p:cNvPr>
          <p:cNvPicPr>
            <a:picLocks noChangeAspect="1"/>
          </p:cNvPicPr>
          <p:nvPr/>
        </p:nvPicPr>
        <p:blipFill>
          <a:blip r:embed="rId9"/>
          <a:stretch>
            <a:fillRect/>
          </a:stretch>
        </p:blipFill>
        <p:spPr>
          <a:xfrm>
            <a:off x="2209801" y="0"/>
            <a:ext cx="1763611" cy="2514600"/>
          </a:xfrm>
          <a:prstGeom prst="rect">
            <a:avLst/>
          </a:prstGeom>
        </p:spPr>
      </p:pic>
      <p:pic>
        <p:nvPicPr>
          <p:cNvPr id="17" name="Picture 10"/>
          <p:cNvPicPr>
            <a:picLocks noChangeAspect="1" noChangeArrowheads="1"/>
          </p:cNvPicPr>
          <p:nvPr/>
        </p:nvPicPr>
        <p:blipFill>
          <a:blip r:embed="rId10"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57400" y="3368736"/>
            <a:ext cx="2819400" cy="15851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8" name="Content Placeholder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D812864-3249-48B0-AA0E-6B2A1DEC57D6}"/>
              </a:ext>
            </a:extLst>
          </p:cNvPr>
          <p:cNvPicPr>
            <a:picLocks noChangeAspect="1"/>
          </p:cNvPicPr>
          <p:nvPr/>
        </p:nvPicPr>
        <p:blipFill>
          <a:blip r:embed="rId11"/>
          <a:stretch>
            <a:fillRect/>
          </a:stretch>
        </p:blipFill>
        <p:spPr>
          <a:xfrm>
            <a:off x="4876802" y="4697761"/>
            <a:ext cx="2160241" cy="2160241"/>
          </a:xfrm>
          <a:prstGeom prst="rect">
            <a:avLst/>
          </a:prstGeom>
        </p:spPr>
      </p:pic>
      <p:pic>
        <p:nvPicPr>
          <p:cNvPr id="19" name="Picture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EDBEEB9-0723-442B-B0BE-B1E5EDB37A28}"/>
              </a:ext>
            </a:extLst>
          </p:cNvPr>
          <p:cNvPicPr>
            <a:picLocks noChangeAspect="1"/>
          </p:cNvPicPr>
          <p:nvPr/>
        </p:nvPicPr>
        <p:blipFill>
          <a:blip r:embed="rId12"/>
          <a:stretch>
            <a:fillRect/>
          </a:stretch>
        </p:blipFill>
        <p:spPr>
          <a:xfrm>
            <a:off x="5867403" y="0"/>
            <a:ext cx="1677143" cy="2514600"/>
          </a:xfrm>
          <a:prstGeom prst="rect">
            <a:avLst/>
          </a:prstGeom>
        </p:spPr>
      </p:pic>
      <p:pic>
        <p:nvPicPr>
          <p:cNvPr id="20" name="Picture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D27715E-9104-4156-BB24-E3E1EDA53AD6}"/>
              </a:ext>
            </a:extLst>
          </p:cNvPr>
          <p:cNvPicPr>
            <a:picLocks noChangeAspect="1"/>
          </p:cNvPicPr>
          <p:nvPr/>
        </p:nvPicPr>
        <p:blipFill>
          <a:blip r:embed="rId13"/>
          <a:stretch>
            <a:fillRect/>
          </a:stretch>
        </p:blipFill>
        <p:spPr>
          <a:xfrm>
            <a:off x="4876800" y="3352800"/>
            <a:ext cx="2163272" cy="1465954"/>
          </a:xfrm>
          <a:prstGeom prst="rect">
            <a:avLst/>
          </a:prstGeom>
        </p:spPr>
      </p:pic>
      <p:pic>
        <p:nvPicPr>
          <p:cNvPr id="21" name="Picture 9"/>
          <p:cNvPicPr>
            <a:picLocks noChangeAspect="1" noChangeArrowheads="1"/>
          </p:cNvPicPr>
          <p:nvPr/>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3811" y="2057400"/>
            <a:ext cx="1520191" cy="1447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6040688"/>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B854194-185D-494D-905C-7C7CB2E30F6E}"/>
              </a:ext>
              <a:ext uri="{C183D7F6-B498-43B3-948B-1728B52AA6E4}">
                <adec:decorative xmlns:mc="http://schemas.openxmlformats.org/markup-compatibility/2006" xmlns:mv="urn:schemas-microsoft-com:mac:vml"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mc="http://schemas.openxmlformats.org/markup-compatibility/2006" xmlns:mv="urn:schemas-microsoft-com:mac:vml"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3"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4F5FA0D-0104-4987-8241-EFF7C85B88DE}"/>
              </a:ext>
              <a:ext uri="{C183D7F6-B498-43B3-948B-1728B52AA6E4}">
                <adec:decorative xmlns:mc="http://schemas.openxmlformats.org/markup-compatibility/2006" xmlns:mv="urn:schemas-microsoft-com:mac:vml"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mc="http://schemas.openxmlformats.org/markup-compatibility/2006" xmlns:mv="urn:schemas-microsoft-com:mac:vml"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3"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897127E-6CEF-446C-BE87-93B7C46E49D1}"/>
              </a:ext>
              <a:ext uri="{C183D7F6-B498-43B3-948B-1728B52AA6E4}">
                <adec:decorative xmlns:mc="http://schemas.openxmlformats.org/markup-compatibility/2006" xmlns:mv="urn:schemas-microsoft-com:mac:vml" xmlns:adec="http://schemas.microsoft.com/office/drawing/2017/decorative" xmlns:p="http://schemas.openxmlformats.org/presentationml/2006/main" xmlns:r="http://schemas.openxmlformats.org/officeDocument/2006/relationships" xmlns:a="http://schemas.openxmlformats.org/drawingml/2006/main" xmlns="" val="1"/>
              </a:ext>
            </a:extLst>
          </p:cNvPr>
          <p:cNvPicPr>
            <a:picLocks noGrp="1" noRot="1" noChangeAspect="1" noMove="1" noResize="1" noEditPoints="1" noAdjustHandles="1" noChangeArrowheads="1" noChangeShapeType="1" noCrop="1"/>
          </p:cNvPicPr>
          <p:nvPr>
            <p:extLst>
              <p:ext uri="{386F3935-93C4-4BCD-93E2-E3B085C9AB24}">
                <p16:designElem xmlns:mc="http://schemas.openxmlformats.org/markup-compatibility/2006" xmlns:mv="urn:schemas-microsoft-com:mac:vml" xmlns:p16="http://schemas.microsoft.com/office/powerpoint/2015/main" xmlns:p="http://schemas.openxmlformats.org/presentationml/2006/main" xmlns:r="http://schemas.openxmlformats.org/officeDocument/2006/relationships" xmlns:a="http://schemas.openxmlformats.org/drawingml/2006/main" xmlns="" val="1"/>
              </p:ext>
            </p:extLst>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4"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81ADEAE-CFC8-4152-A517-7D8FD2E966A9}"/>
              </a:ext>
            </a:extLst>
          </p:cNvPr>
          <p:cNvSpPr txBox="1"/>
          <p:nvPr/>
        </p:nvSpPr>
        <p:spPr>
          <a:xfrm>
            <a:off x="4567932" y="801868"/>
            <a:ext cx="3979563" cy="5230634"/>
          </a:xfrm>
          <a:prstGeom prst="rect">
            <a:avLst/>
          </a:prstGeom>
        </p:spPr>
        <p:txBody>
          <a:bodyPr rot="0" spcFirstLastPara="0" vert="horz" lIns="91440" tIns="45720" rIns="91440" bIns="45720" numCol="1" spcCol="0" rtlCol="0" fromWordArt="0" anchor="ctr"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28600">
              <a:lnSpc>
                <a:spcPct val="90000"/>
              </a:lnSpc>
              <a:spcAft>
                <a:spcPts val="600"/>
              </a:spcAft>
              <a:buFont typeface="Arial" panose="020B0604020202020204" pitchFamily="34" charset="0"/>
              <a:buChar char="•"/>
            </a:pPr>
            <a:r>
              <a:rPr lang="en-US" sz="2100" dirty="0">
                <a:solidFill>
                  <a:srgbClr val="000000"/>
                </a:solidFill>
              </a:rPr>
              <a:t>Document this work in your sketchbook – if you have it!</a:t>
            </a:r>
          </a:p>
          <a:p>
            <a:pPr indent="-228600">
              <a:lnSpc>
                <a:spcPct val="90000"/>
              </a:lnSpc>
              <a:spcAft>
                <a:spcPts val="600"/>
              </a:spcAft>
              <a:buFont typeface="Arial" panose="020B0604020202020204" pitchFamily="34" charset="0"/>
              <a:buChar char="•"/>
            </a:pPr>
            <a:endParaRPr lang="en-US" sz="2100">
              <a:solidFill>
                <a:srgbClr val="000000"/>
              </a:solidFill>
            </a:endParaRPr>
          </a:p>
          <a:p>
            <a:pPr indent="-228600">
              <a:lnSpc>
                <a:spcPct val="90000"/>
              </a:lnSpc>
              <a:spcAft>
                <a:spcPts val="600"/>
              </a:spcAft>
              <a:buFont typeface="Arial" panose="020B0604020202020204" pitchFamily="34" charset="0"/>
              <a:buChar char="•"/>
            </a:pPr>
            <a:r>
              <a:rPr lang="en-US" sz="2100" dirty="0">
                <a:solidFill>
                  <a:srgbClr val="000000"/>
                </a:solidFill>
              </a:rPr>
              <a:t>All the work set will be added to your sketchbook. If you want to keep it separate for the time being that is fine, but we expect to see it submitted on the return to school. </a:t>
            </a:r>
          </a:p>
          <a:p>
            <a:pPr indent="-228600">
              <a:lnSpc>
                <a:spcPct val="90000"/>
              </a:lnSpc>
              <a:spcAft>
                <a:spcPts val="600"/>
              </a:spcAft>
              <a:buFont typeface="Arial" panose="020B0604020202020204" pitchFamily="34" charset="0"/>
              <a:buChar char="•"/>
            </a:pPr>
            <a:endParaRPr lang="en-US" sz="2100" dirty="0">
              <a:solidFill>
                <a:srgbClr val="000000"/>
              </a:solidFill>
              <a:cs typeface="Calibri"/>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5021139"/>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50827" y="44450"/>
            <a:ext cx="8642351" cy="647700"/>
          </a:xfrm>
        </p:spPr>
        <p:txBody>
          <a:bodyPr>
            <a:normAutofit fontScale="90000"/>
          </a:bodyPr>
          <a:lstStyle/>
          <a:p>
            <a:pPr eaLnBrk="1" hangingPunct="1"/>
            <a:r>
              <a:rPr lang="en-GB" altLang="en-US" sz="2800" b="1" dirty="0" smtClean="0"/>
              <a:t>ARTIST STUDY: </a:t>
            </a:r>
            <a:r>
              <a:rPr lang="en-GB" altLang="en-US" sz="2800" b="1" dirty="0"/>
              <a:t>Investigate to Create</a:t>
            </a:r>
            <a:r>
              <a:rPr lang="en-GB" altLang="en-US" sz="3600" b="1" dirty="0"/>
              <a:t> </a:t>
            </a:r>
            <a:br>
              <a:rPr lang="en-GB" altLang="en-US" sz="3600" b="1" dirty="0"/>
            </a:br>
            <a:endParaRPr lang="en-GB" altLang="en-US" sz="2000" b="1" i="1" dirty="0">
              <a:cs typeface="Calibri"/>
            </a:endParaRPr>
          </a:p>
        </p:txBody>
      </p:sp>
      <p:pic>
        <p:nvPicPr>
          <p:cNvPr id="4101" name="Picture 6" descr="mario testino Kate Moss"/>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8551" y="1087012"/>
            <a:ext cx="2722348" cy="218864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102" name="Text Box 7"/>
          <p:cNvSpPr txBox="1">
            <a:spLocks noChangeArrowheads="1"/>
          </p:cNvSpPr>
          <p:nvPr/>
        </p:nvSpPr>
        <p:spPr bwMode="auto">
          <a:xfrm>
            <a:off x="2987678" y="836615"/>
            <a:ext cx="3313113" cy="27699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ct val="0"/>
              </a:spcBef>
              <a:buFontTx/>
              <a:buNone/>
            </a:pPr>
            <a:r>
              <a:rPr lang="en-GB" altLang="en-US" sz="1200"/>
              <a:t>Mario Testino, Kate Moss</a:t>
            </a:r>
          </a:p>
        </p:txBody>
      </p:sp>
      <p:sp>
        <p:nvSpPr>
          <p:cNvPr id="4108" name="Text Box 13"/>
          <p:cNvSpPr txBox="1">
            <a:spLocks noChangeArrowheads="1"/>
          </p:cNvSpPr>
          <p:nvPr/>
        </p:nvSpPr>
        <p:spPr bwMode="auto">
          <a:xfrm>
            <a:off x="397829" y="3723483"/>
            <a:ext cx="2305051" cy="27699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nchor="t">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ct val="50000"/>
              </a:spcBef>
              <a:buFontTx/>
              <a:buNone/>
            </a:pPr>
            <a:endParaRPr lang="en-GB" altLang="en-US" sz="1200" dirty="0">
              <a:cs typeface="Calibri"/>
            </a:endParaRPr>
          </a:p>
        </p:txBody>
      </p:sp>
      <p:sp>
        <p:nvSpPr>
          <p:cNvPr id="4110" name="Text Box 15"/>
          <p:cNvSpPr txBox="1">
            <a:spLocks noChangeArrowheads="1"/>
          </p:cNvSpPr>
          <p:nvPr/>
        </p:nvSpPr>
        <p:spPr bwMode="auto">
          <a:xfrm>
            <a:off x="4800600" y="3657600"/>
            <a:ext cx="743199" cy="27699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nchor="t">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ct val="50000"/>
              </a:spcBef>
              <a:buFontTx/>
              <a:buNone/>
            </a:pPr>
            <a:r>
              <a:rPr lang="en-GB" altLang="en-US" sz="1200" dirty="0" smtClean="0">
                <a:latin typeface="Calibri"/>
                <a:cs typeface="Calibri"/>
              </a:rPr>
              <a:t>Rankin </a:t>
            </a:r>
            <a:endParaRPr lang="en-GB" altLang="en-US" sz="1200" dirty="0">
              <a:latin typeface="Calibri"/>
              <a:cs typeface="Calibri"/>
            </a:endParaRPr>
          </a:p>
        </p:txBody>
      </p:sp>
      <p:pic>
        <p:nvPicPr>
          <p:cNvPr id="1026" name="Picture 2" descr="T:\Art\Artist resources\Giacometti\giacometti 6.jpg"/>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09781" y="511127"/>
            <a:ext cx="1726271" cy="249065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TextBox 2"/>
          <p:cNvSpPr txBox="1"/>
          <p:nvPr/>
        </p:nvSpPr>
        <p:spPr>
          <a:xfrm>
            <a:off x="7668346" y="139551"/>
            <a:ext cx="1208083" cy="369332"/>
          </a:xfrm>
          <a:prstGeom prst="rect">
            <a:avLst/>
          </a:prstGeom>
          <a:noFill/>
        </p:spPr>
        <p:txBody>
          <a:bodyPr wrap="none" rtlCol="0">
            <a:spAutoFit/>
          </a:bodyPr>
          <a:lstStyle/>
          <a:p>
            <a:r>
              <a:rPr lang="en-GB" dirty="0"/>
              <a:t>Giacometti </a:t>
            </a:r>
          </a:p>
        </p:txBody>
      </p:sp>
      <p:pic>
        <p:nvPicPr>
          <p:cNvPr id="1028" name="Picture 4" descr="T:\Art\Artist resources\Francis Bacon\self portrait 1972.jp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28891" y="757963"/>
            <a:ext cx="2046015" cy="242490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 name="TextBox 4"/>
          <p:cNvSpPr txBox="1"/>
          <p:nvPr/>
        </p:nvSpPr>
        <p:spPr>
          <a:xfrm>
            <a:off x="5010566" y="3148915"/>
            <a:ext cx="2198038" cy="276999"/>
          </a:xfrm>
          <a:prstGeom prst="rect">
            <a:avLst/>
          </a:prstGeom>
          <a:noFill/>
        </p:spPr>
        <p:txBody>
          <a:bodyPr wrap="none" rtlCol="0">
            <a:spAutoFit/>
          </a:bodyPr>
          <a:lstStyle/>
          <a:p>
            <a:r>
              <a:rPr lang="en-GB" sz="1200" dirty="0"/>
              <a:t>Francis Bacon – selfportrait1972</a:t>
            </a:r>
          </a:p>
        </p:txBody>
      </p:sp>
      <p:pic>
        <p:nvPicPr>
          <p:cNvPr id="1029" name="Picture 5"/>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3242" y="511127"/>
            <a:ext cx="1795623" cy="26905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6" name="TextBox 5"/>
          <p:cNvSpPr txBox="1"/>
          <p:nvPr/>
        </p:nvSpPr>
        <p:spPr>
          <a:xfrm>
            <a:off x="483169" y="139551"/>
            <a:ext cx="1230851" cy="369332"/>
          </a:xfrm>
          <a:prstGeom prst="rect">
            <a:avLst/>
          </a:prstGeom>
          <a:noFill/>
        </p:spPr>
        <p:txBody>
          <a:bodyPr wrap="none" rtlCol="0">
            <a:spAutoFit/>
          </a:bodyPr>
          <a:lstStyle/>
          <a:p>
            <a:r>
              <a:rPr lang="en-GB" dirty="0"/>
              <a:t>Frida Kahlo</a:t>
            </a:r>
          </a:p>
        </p:txBody>
      </p:sp>
      <p:pic>
        <p:nvPicPr>
          <p:cNvPr id="2" name="Picture 3" descr="Vince Low">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4C226CF-5374-4496-B6C5-A23191C5E700}"/>
              </a:ext>
            </a:extLst>
          </p:cNvPr>
          <p:cNvPicPr>
            <a:picLocks noChangeAspect="1"/>
          </p:cNvPicPr>
          <p:nvPr/>
        </p:nvPicPr>
        <p:blipFill>
          <a:blip r:embed="rId6"/>
          <a:stretch>
            <a:fillRect/>
          </a:stretch>
        </p:blipFill>
        <p:spPr>
          <a:xfrm>
            <a:off x="2209800" y="3276600"/>
            <a:ext cx="2556443" cy="2486648"/>
          </a:xfrm>
          <a:prstGeom prst="rect">
            <a:avLst/>
          </a:prstGeom>
        </p:spPr>
      </p:pic>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FEE5C06-F79A-409B-ACCC-2D125B392B52}"/>
              </a:ext>
            </a:extLst>
          </p:cNvPr>
          <p:cNvSpPr txBox="1"/>
          <p:nvPr/>
        </p:nvSpPr>
        <p:spPr>
          <a:xfrm>
            <a:off x="2444287" y="327906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Vince Low, Albert Einstein</a:t>
            </a:r>
            <a:r>
              <a:rPr lang="en-US" dirty="0"/>
              <a:t> </a:t>
            </a:r>
            <a:endParaRPr lang="en-US" dirty="0">
              <a:cs typeface="Calibri"/>
            </a:endParaRPr>
          </a:p>
        </p:txBody>
      </p:sp>
      <p:pic>
        <p:nvPicPr>
          <p:cNvPr id="10" name="Picture 10" descr="A picture containing eating, food, piece, bite&#10;&#10;Description generated with very high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A933041-545C-4C39-8CF9-BF6F989F3C75}"/>
              </a:ext>
            </a:extLst>
          </p:cNvPr>
          <p:cNvPicPr>
            <a:picLocks noChangeAspect="1"/>
          </p:cNvPicPr>
          <p:nvPr/>
        </p:nvPicPr>
        <p:blipFill>
          <a:blip r:embed="rId7"/>
          <a:stretch>
            <a:fillRect/>
          </a:stretch>
        </p:blipFill>
        <p:spPr>
          <a:xfrm>
            <a:off x="246582" y="3192286"/>
            <a:ext cx="1985481" cy="2361308"/>
          </a:xfrm>
          <a:prstGeom prst="rect">
            <a:avLst/>
          </a:prstGeom>
        </p:spPr>
      </p:pic>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0566F98-4BB0-4962-B1F6-747499AFF4F7}"/>
              </a:ext>
            </a:extLst>
          </p:cNvPr>
          <p:cNvSpPr txBox="1"/>
          <p:nvPr/>
        </p:nvSpPr>
        <p:spPr>
          <a:xfrm>
            <a:off x="400696" y="5460715"/>
            <a:ext cx="1754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CLAIRE LUXTON</a:t>
            </a:r>
          </a:p>
        </p:txBody>
      </p:sp>
      <p:pic>
        <p:nvPicPr>
          <p:cNvPr id="13" name="Picture 23" descr="A person wearing glasses and looking at the camera&#10;&#10;Description generated with very high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1F91001-E1C8-4175-AA7F-F4AEB546981A}"/>
              </a:ext>
            </a:extLst>
          </p:cNvPr>
          <p:cNvPicPr>
            <a:picLocks noChangeAspect="1"/>
          </p:cNvPicPr>
          <p:nvPr/>
        </p:nvPicPr>
        <p:blipFill>
          <a:blip r:embed="rId8"/>
          <a:stretch>
            <a:fillRect/>
          </a:stretch>
        </p:blipFill>
        <p:spPr>
          <a:xfrm>
            <a:off x="4800600" y="3886200"/>
            <a:ext cx="2182792" cy="1447800"/>
          </a:xfrm>
          <a:prstGeom prst="rect">
            <a:avLst/>
          </a:prstGeom>
        </p:spPr>
      </p:pic>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BE5E325-7981-49C4-B055-53B9E511A5D4}"/>
              </a:ext>
            </a:extLst>
          </p:cNvPr>
          <p:cNvSpPr txBox="1"/>
          <p:nvPr/>
        </p:nvSpPr>
        <p:spPr>
          <a:xfrm>
            <a:off x="156681" y="5833153"/>
            <a:ext cx="8779267" cy="92333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You will choose </a:t>
            </a:r>
            <a:r>
              <a:rPr lang="en-US" dirty="0" smtClean="0">
                <a:cs typeface="Calibri"/>
              </a:rPr>
              <a:t>an </a:t>
            </a:r>
            <a:r>
              <a:rPr lang="en-US" dirty="0">
                <a:cs typeface="Calibri"/>
              </a:rPr>
              <a:t>Artist/photographer/artwork. It doesn’t matter if</a:t>
            </a:r>
            <a:r>
              <a:rPr lang="en-US" dirty="0" smtClean="0">
                <a:cs typeface="Calibri"/>
              </a:rPr>
              <a:t> its </a:t>
            </a:r>
            <a:r>
              <a:rPr lang="en-US" dirty="0">
                <a:cs typeface="Calibri"/>
              </a:rPr>
              <a:t>art or Photography you </a:t>
            </a:r>
            <a:r>
              <a:rPr lang="en-US" dirty="0" smtClean="0">
                <a:cs typeface="Calibri"/>
              </a:rPr>
              <a:t>can </a:t>
            </a:r>
            <a:r>
              <a:rPr lang="en-US" dirty="0">
                <a:cs typeface="Calibri"/>
              </a:rPr>
              <a:t>chose ANY of the </a:t>
            </a:r>
            <a:r>
              <a:rPr lang="en-US" dirty="0" smtClean="0">
                <a:cs typeface="Calibri"/>
              </a:rPr>
              <a:t>above or from the next slide…If you already have a different artist in mind/someone you think links to your ideas more just email your teacher to show them!</a:t>
            </a:r>
            <a:endParaRPr lang="en-US" dirty="0">
              <a:cs typeface="Calibri"/>
            </a:endParaRPr>
          </a:p>
        </p:txBody>
      </p:sp>
      <p:pic>
        <p:nvPicPr>
          <p:cNvPr id="20" name="Content Placeholder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C4D9114-8D07-4E73-AE93-4317E7A64C6D}"/>
              </a:ext>
            </a:extLst>
          </p:cNvPr>
          <p:cNvPicPr>
            <a:picLocks noChangeAspect="1"/>
          </p:cNvPicPr>
          <p:nvPr/>
        </p:nvPicPr>
        <p:blipFill rotWithShape="1">
          <a:blip r:embed="rId9"/>
          <a:srcRect l="6406" t="6190" r="7103" b="5095"/>
          <a:stretch/>
        </p:blipFill>
        <p:spPr>
          <a:xfrm>
            <a:off x="7162800" y="3505200"/>
            <a:ext cx="1854474" cy="1902160"/>
          </a:xfrm>
          <a:prstGeom prst="rect">
            <a:avLst/>
          </a:prstGeom>
        </p:spPr>
      </p:pic>
      <p:sp>
        <p:nvSpPr>
          <p:cNvPr id="21" name="Rectangle 20"/>
          <p:cNvSpPr/>
          <p:nvPr/>
        </p:nvSpPr>
        <p:spPr>
          <a:xfrm>
            <a:off x="7162800" y="5334000"/>
            <a:ext cx="1401834" cy="369332"/>
          </a:xfrm>
          <a:prstGeom prst="rect">
            <a:avLst/>
          </a:prstGeom>
        </p:spPr>
        <p:txBody>
          <a:bodyPr wrap="none">
            <a:spAutoFit/>
          </a:bodyPr>
          <a:lstStyle/>
          <a:p>
            <a:pPr algn="ctr"/>
            <a:r>
              <a:rPr lang="en-GB" dirty="0" smtClean="0"/>
              <a:t>Andy Warhol</a:t>
            </a:r>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3860727"/>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50827" y="44450"/>
            <a:ext cx="8642351" cy="647700"/>
          </a:xfrm>
        </p:spPr>
        <p:txBody>
          <a:bodyPr>
            <a:normAutofit fontScale="90000"/>
          </a:bodyPr>
          <a:lstStyle/>
          <a:p>
            <a:pPr eaLnBrk="1" hangingPunct="1"/>
            <a:r>
              <a:rPr lang="en-GB" altLang="en-US" sz="2800" b="1" dirty="0" smtClean="0"/>
              <a:t>ARTIST STUDY: </a:t>
            </a:r>
            <a:r>
              <a:rPr lang="en-GB" altLang="en-US" sz="2800" b="1" dirty="0"/>
              <a:t>Investigate to Create</a:t>
            </a:r>
            <a:r>
              <a:rPr lang="en-GB" altLang="en-US" sz="3600" b="1" dirty="0"/>
              <a:t> </a:t>
            </a:r>
            <a:br>
              <a:rPr lang="en-GB" altLang="en-US" sz="3600" b="1" dirty="0"/>
            </a:br>
            <a:endParaRPr lang="en-GB" altLang="en-US" sz="2000" b="1" i="1" dirty="0">
              <a:cs typeface="Calibri"/>
            </a:endParaRPr>
          </a:p>
        </p:txBody>
      </p:sp>
      <p:sp>
        <p:nvSpPr>
          <p:cNvPr id="4108" name="Text Box 13"/>
          <p:cNvSpPr txBox="1">
            <a:spLocks noChangeArrowheads="1"/>
          </p:cNvSpPr>
          <p:nvPr/>
        </p:nvSpPr>
        <p:spPr bwMode="auto">
          <a:xfrm>
            <a:off x="397829" y="3723483"/>
            <a:ext cx="2305051" cy="27699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nchor="t">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ct val="50000"/>
              </a:spcBef>
              <a:buFontTx/>
              <a:buNone/>
            </a:pPr>
            <a:endParaRPr lang="en-GB" altLang="en-US" sz="1200" dirty="0">
              <a:cs typeface="Calibri"/>
            </a:endParaRPr>
          </a:p>
        </p:txBody>
      </p:sp>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BE5E325-7981-49C4-B055-53B9E511A5D4}"/>
              </a:ext>
            </a:extLst>
          </p:cNvPr>
          <p:cNvSpPr txBox="1"/>
          <p:nvPr/>
        </p:nvSpPr>
        <p:spPr>
          <a:xfrm>
            <a:off x="156681" y="5833153"/>
            <a:ext cx="8779267" cy="83099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You will choose </a:t>
            </a:r>
            <a:r>
              <a:rPr lang="en-US" sz="1600" dirty="0" smtClean="0">
                <a:cs typeface="Calibri"/>
              </a:rPr>
              <a:t>an </a:t>
            </a:r>
            <a:r>
              <a:rPr lang="en-US" sz="1600" dirty="0">
                <a:cs typeface="Calibri"/>
              </a:rPr>
              <a:t>Artist/photographer/artwork. It doesn’t matter if</a:t>
            </a:r>
            <a:r>
              <a:rPr lang="en-US" sz="1600" dirty="0" smtClean="0">
                <a:cs typeface="Calibri"/>
              </a:rPr>
              <a:t> its </a:t>
            </a:r>
            <a:r>
              <a:rPr lang="en-US" sz="1600" dirty="0">
                <a:cs typeface="Calibri"/>
              </a:rPr>
              <a:t>art or Photography you </a:t>
            </a:r>
            <a:r>
              <a:rPr lang="en-US" sz="1600" dirty="0" smtClean="0">
                <a:cs typeface="Calibri"/>
              </a:rPr>
              <a:t>can </a:t>
            </a:r>
            <a:r>
              <a:rPr lang="en-US" sz="1600" dirty="0">
                <a:cs typeface="Calibri"/>
              </a:rPr>
              <a:t>chose ANY of the </a:t>
            </a:r>
            <a:r>
              <a:rPr lang="en-US" sz="1600" dirty="0" smtClean="0">
                <a:cs typeface="Calibri"/>
              </a:rPr>
              <a:t>above or from the next slide/or previous…If you already have a different artist in mind/someone you think links to your ideas more just email your teacher to show them!</a:t>
            </a:r>
            <a:endParaRPr lang="en-US" sz="1600" dirty="0">
              <a:cs typeface="Calibri"/>
            </a:endParaRPr>
          </a:p>
        </p:txBody>
      </p:sp>
      <p:pic>
        <p:nvPicPr>
          <p:cNvPr id="19" name="Picture 10"/>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533400"/>
            <a:ext cx="2304058" cy="1295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0" name="Rectangle 19"/>
          <p:cNvSpPr/>
          <p:nvPr/>
        </p:nvSpPr>
        <p:spPr>
          <a:xfrm>
            <a:off x="152400" y="1828800"/>
            <a:ext cx="1353819" cy="369332"/>
          </a:xfrm>
          <a:prstGeom prst="rect">
            <a:avLst/>
          </a:prstGeom>
        </p:spPr>
        <p:txBody>
          <a:bodyPr wrap="none">
            <a:spAutoFit/>
          </a:bodyPr>
          <a:lstStyle/>
          <a:p>
            <a:r>
              <a:rPr lang="en-GB" dirty="0" smtClean="0"/>
              <a:t>Paul Jackson</a:t>
            </a:r>
            <a:endParaRPr lang="en-GB" dirty="0"/>
          </a:p>
        </p:txBody>
      </p:sp>
      <p:pic>
        <p:nvPicPr>
          <p:cNvPr id="21" name="Picture 9"/>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90800" y="533400"/>
            <a:ext cx="2013425" cy="2013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2" name="Rectangle 21"/>
          <p:cNvSpPr/>
          <p:nvPr/>
        </p:nvSpPr>
        <p:spPr>
          <a:xfrm>
            <a:off x="2514600" y="2514600"/>
            <a:ext cx="1596824" cy="369332"/>
          </a:xfrm>
          <a:prstGeom prst="rect">
            <a:avLst/>
          </a:prstGeom>
        </p:spPr>
        <p:txBody>
          <a:bodyPr wrap="none">
            <a:spAutoFit/>
          </a:bodyPr>
          <a:lstStyle/>
          <a:p>
            <a:r>
              <a:rPr lang="en-GB" dirty="0" err="1" smtClean="0"/>
              <a:t>Rocio</a:t>
            </a:r>
            <a:r>
              <a:rPr lang="en-GB" dirty="0" smtClean="0"/>
              <a:t> Montoya</a:t>
            </a:r>
            <a:endParaRPr lang="en-GB" dirty="0"/>
          </a:p>
        </p:txBody>
      </p:sp>
      <p:pic>
        <p:nvPicPr>
          <p:cNvPr id="23" name="Picture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D27715E-9104-4156-BB24-E3E1EDA53AD6}"/>
              </a:ext>
            </a:extLst>
          </p:cNvPr>
          <p:cNvPicPr>
            <a:picLocks noChangeAspect="1"/>
          </p:cNvPicPr>
          <p:nvPr/>
        </p:nvPicPr>
        <p:blipFill>
          <a:blip r:embed="rId4"/>
          <a:stretch>
            <a:fillRect/>
          </a:stretch>
        </p:blipFill>
        <p:spPr>
          <a:xfrm>
            <a:off x="0" y="2895600"/>
            <a:ext cx="2586270" cy="1752600"/>
          </a:xfrm>
          <a:prstGeom prst="rect">
            <a:avLst/>
          </a:prstGeom>
        </p:spPr>
      </p:pic>
      <p:sp>
        <p:nvSpPr>
          <p:cNvPr id="24" name="Rectangle 23"/>
          <p:cNvSpPr/>
          <p:nvPr/>
        </p:nvSpPr>
        <p:spPr>
          <a:xfrm>
            <a:off x="0" y="4572000"/>
            <a:ext cx="1569660" cy="369332"/>
          </a:xfrm>
          <a:prstGeom prst="rect">
            <a:avLst/>
          </a:prstGeom>
        </p:spPr>
        <p:txBody>
          <a:bodyPr wrap="none">
            <a:spAutoFit/>
          </a:bodyPr>
          <a:lstStyle/>
          <a:p>
            <a:pPr algn="ctr"/>
            <a:r>
              <a:rPr lang="en-GB" dirty="0" err="1" smtClean="0"/>
              <a:t>Shepard</a:t>
            </a:r>
            <a:r>
              <a:rPr lang="en-GB" dirty="0" smtClean="0"/>
              <a:t> </a:t>
            </a:r>
            <a:r>
              <a:rPr lang="en-GB" dirty="0" err="1" smtClean="0"/>
              <a:t>Fairey</a:t>
            </a:r>
            <a:endParaRPr lang="en-GB" dirty="0"/>
          </a:p>
        </p:txBody>
      </p:sp>
      <p:pic>
        <p:nvPicPr>
          <p:cNvPr id="25" name="Picture 2"/>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00600" y="533400"/>
            <a:ext cx="1624796" cy="211223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6" name="Rectangle 25"/>
          <p:cNvSpPr/>
          <p:nvPr/>
        </p:nvSpPr>
        <p:spPr>
          <a:xfrm>
            <a:off x="4724400" y="2667000"/>
            <a:ext cx="2209800" cy="307777"/>
          </a:xfrm>
          <a:prstGeom prst="rect">
            <a:avLst/>
          </a:prstGeom>
        </p:spPr>
        <p:txBody>
          <a:bodyPr wrap="square">
            <a:spAutoFit/>
          </a:bodyPr>
          <a:lstStyle/>
          <a:p>
            <a:r>
              <a:rPr lang="en-GB" sz="1400" dirty="0" smtClean="0"/>
              <a:t>Eduardo Mata </a:t>
            </a:r>
            <a:r>
              <a:rPr lang="en-GB" sz="1400" dirty="0" err="1" smtClean="0"/>
              <a:t>Icaza</a:t>
            </a:r>
            <a:endParaRPr lang="en-GB" sz="1400" dirty="0"/>
          </a:p>
        </p:txBody>
      </p:sp>
      <p:pic>
        <p:nvPicPr>
          <p:cNvPr id="27" name="Picture 3"/>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43801" y="0"/>
            <a:ext cx="1800199" cy="27019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8" name="Rectangle 27"/>
          <p:cNvSpPr/>
          <p:nvPr/>
        </p:nvSpPr>
        <p:spPr>
          <a:xfrm>
            <a:off x="7391400" y="2667000"/>
            <a:ext cx="1649911" cy="369332"/>
          </a:xfrm>
          <a:prstGeom prst="rect">
            <a:avLst/>
          </a:prstGeom>
        </p:spPr>
        <p:txBody>
          <a:bodyPr wrap="none">
            <a:spAutoFit/>
          </a:bodyPr>
          <a:lstStyle/>
          <a:p>
            <a:r>
              <a:rPr lang="en-GB" dirty="0" err="1" smtClean="0"/>
              <a:t>Giacomo</a:t>
            </a:r>
            <a:r>
              <a:rPr lang="en-GB" dirty="0" smtClean="0"/>
              <a:t> </a:t>
            </a:r>
            <a:r>
              <a:rPr lang="en-GB" dirty="0" err="1" smtClean="0"/>
              <a:t>Favilla</a:t>
            </a:r>
            <a:endParaRPr lang="en-GB" dirty="0"/>
          </a:p>
        </p:txBody>
      </p:sp>
      <p:pic>
        <p:nvPicPr>
          <p:cNvPr id="29" name="Picture 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CD234A4-6873-45B0-B47D-43DB1522555E}"/>
              </a:ext>
            </a:extLst>
          </p:cNvPr>
          <p:cNvPicPr>
            <a:picLocks noChangeAspect="1"/>
          </p:cNvPicPr>
          <p:nvPr/>
        </p:nvPicPr>
        <p:blipFill>
          <a:blip r:embed="rId7"/>
          <a:stretch>
            <a:fillRect/>
          </a:stretch>
        </p:blipFill>
        <p:spPr>
          <a:xfrm>
            <a:off x="2667000" y="2971800"/>
            <a:ext cx="1798723" cy="2319153"/>
          </a:xfrm>
          <a:prstGeom prst="rect">
            <a:avLst/>
          </a:prstGeom>
        </p:spPr>
      </p:pic>
      <p:sp>
        <p:nvSpPr>
          <p:cNvPr id="30" name="Rectangle 29"/>
          <p:cNvSpPr/>
          <p:nvPr/>
        </p:nvSpPr>
        <p:spPr>
          <a:xfrm>
            <a:off x="2667000" y="5257800"/>
            <a:ext cx="1767919" cy="369332"/>
          </a:xfrm>
          <a:prstGeom prst="rect">
            <a:avLst/>
          </a:prstGeom>
        </p:spPr>
        <p:txBody>
          <a:bodyPr wrap="none">
            <a:spAutoFit/>
          </a:bodyPr>
          <a:lstStyle/>
          <a:p>
            <a:r>
              <a:rPr lang="en-GB" dirty="0" smtClean="0"/>
              <a:t>Damien </a:t>
            </a:r>
            <a:r>
              <a:rPr lang="en-GB" dirty="0" err="1" smtClean="0"/>
              <a:t>Blottiere</a:t>
            </a:r>
            <a:endParaRPr lang="en-GB" dirty="0"/>
          </a:p>
        </p:txBody>
      </p:sp>
      <p:pic>
        <p:nvPicPr>
          <p:cNvPr id="31" name="Content Placeholder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D812864-3249-48B0-AA0E-6B2A1DEC57D6}"/>
              </a:ext>
            </a:extLst>
          </p:cNvPr>
          <p:cNvPicPr>
            <a:picLocks noChangeAspect="1"/>
          </p:cNvPicPr>
          <p:nvPr/>
        </p:nvPicPr>
        <p:blipFill>
          <a:blip r:embed="rId8"/>
          <a:stretch>
            <a:fillRect/>
          </a:stretch>
        </p:blipFill>
        <p:spPr>
          <a:xfrm>
            <a:off x="4648200" y="3048000"/>
            <a:ext cx="2160241" cy="2160241"/>
          </a:xfrm>
          <a:prstGeom prst="rect">
            <a:avLst/>
          </a:prstGeom>
        </p:spPr>
      </p:pic>
      <p:sp>
        <p:nvSpPr>
          <p:cNvPr id="32" name="Rectangle 31"/>
          <p:cNvSpPr/>
          <p:nvPr/>
        </p:nvSpPr>
        <p:spPr>
          <a:xfrm>
            <a:off x="4953000" y="5181600"/>
            <a:ext cx="1582484" cy="369332"/>
          </a:xfrm>
          <a:prstGeom prst="rect">
            <a:avLst/>
          </a:prstGeom>
        </p:spPr>
        <p:txBody>
          <a:bodyPr wrap="none">
            <a:spAutoFit/>
          </a:bodyPr>
          <a:lstStyle/>
          <a:p>
            <a:r>
              <a:rPr lang="en-GB" dirty="0" err="1" smtClean="0"/>
              <a:t>Phillippe</a:t>
            </a:r>
            <a:r>
              <a:rPr lang="en-GB" dirty="0" smtClean="0"/>
              <a:t> </a:t>
            </a:r>
            <a:r>
              <a:rPr lang="en-GB" dirty="0" err="1" smtClean="0"/>
              <a:t>Huart</a:t>
            </a:r>
            <a:endParaRPr lang="en-GB" dirty="0"/>
          </a:p>
        </p:txBody>
      </p:sp>
      <p:pic>
        <p:nvPicPr>
          <p:cNvPr id="33" name="Picture 2"/>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34200" y="3124200"/>
            <a:ext cx="2034857" cy="16149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4" name="Rectangle 33"/>
          <p:cNvSpPr/>
          <p:nvPr/>
        </p:nvSpPr>
        <p:spPr>
          <a:xfrm>
            <a:off x="7162800" y="4800600"/>
            <a:ext cx="1422009" cy="369332"/>
          </a:xfrm>
          <a:prstGeom prst="rect">
            <a:avLst/>
          </a:prstGeom>
        </p:spPr>
        <p:txBody>
          <a:bodyPr wrap="none">
            <a:spAutoFit/>
          </a:bodyPr>
          <a:lstStyle/>
          <a:p>
            <a:r>
              <a:rPr lang="en-GB" dirty="0" smtClean="0"/>
              <a:t>Lucas </a:t>
            </a:r>
            <a:r>
              <a:rPr lang="en-GB" dirty="0" err="1" smtClean="0"/>
              <a:t>Simoes</a:t>
            </a:r>
            <a:r>
              <a:rPr lang="en-GB" dirty="0" smtClean="0"/>
              <a:t> </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3860727"/>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50827" y="44450"/>
            <a:ext cx="8642351" cy="647700"/>
          </a:xfrm>
        </p:spPr>
        <p:txBody>
          <a:bodyPr>
            <a:normAutofit fontScale="90000"/>
          </a:bodyPr>
          <a:lstStyle/>
          <a:p>
            <a:pPr eaLnBrk="1" hangingPunct="1"/>
            <a:r>
              <a:rPr lang="en-GB" altLang="en-US" sz="2800" b="1" dirty="0" smtClean="0"/>
              <a:t>ARTIST STUDY: </a:t>
            </a:r>
            <a:r>
              <a:rPr lang="en-GB" altLang="en-US" sz="2800" b="1" dirty="0"/>
              <a:t>Investigate to Create</a:t>
            </a:r>
            <a:r>
              <a:rPr lang="en-GB" altLang="en-US" sz="3600" b="1" dirty="0"/>
              <a:t> </a:t>
            </a:r>
            <a:br>
              <a:rPr lang="en-GB" altLang="en-US" sz="3600" b="1" dirty="0"/>
            </a:br>
            <a:endParaRPr lang="en-GB" altLang="en-US" sz="2000" b="1" i="1" dirty="0">
              <a:cs typeface="Calibri"/>
            </a:endParaRPr>
          </a:p>
        </p:txBody>
      </p:sp>
      <p:sp>
        <p:nvSpPr>
          <p:cNvPr id="4108" name="Text Box 13"/>
          <p:cNvSpPr txBox="1">
            <a:spLocks noChangeArrowheads="1"/>
          </p:cNvSpPr>
          <p:nvPr/>
        </p:nvSpPr>
        <p:spPr bwMode="auto">
          <a:xfrm>
            <a:off x="397829" y="3723483"/>
            <a:ext cx="2305051" cy="27699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nchor="t">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ct val="50000"/>
              </a:spcBef>
              <a:buFontTx/>
              <a:buNone/>
            </a:pPr>
            <a:endParaRPr lang="en-GB" altLang="en-US" sz="1200" dirty="0">
              <a:cs typeface="Calibri"/>
            </a:endParaRPr>
          </a:p>
        </p:txBody>
      </p:sp>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BE5E325-7981-49C4-B055-53B9E511A5D4}"/>
              </a:ext>
            </a:extLst>
          </p:cNvPr>
          <p:cNvSpPr txBox="1"/>
          <p:nvPr/>
        </p:nvSpPr>
        <p:spPr>
          <a:xfrm>
            <a:off x="156681" y="5833153"/>
            <a:ext cx="8779267" cy="83099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You will choose </a:t>
            </a:r>
            <a:r>
              <a:rPr lang="en-US" sz="1600" dirty="0" smtClean="0">
                <a:cs typeface="Calibri"/>
              </a:rPr>
              <a:t>an </a:t>
            </a:r>
            <a:r>
              <a:rPr lang="en-US" sz="1600" dirty="0">
                <a:cs typeface="Calibri"/>
              </a:rPr>
              <a:t>Artist/photographer/artwork. It doesn’t matter if</a:t>
            </a:r>
            <a:r>
              <a:rPr lang="en-US" sz="1600" dirty="0" smtClean="0">
                <a:cs typeface="Calibri"/>
              </a:rPr>
              <a:t> its </a:t>
            </a:r>
            <a:r>
              <a:rPr lang="en-US" sz="1600" dirty="0">
                <a:cs typeface="Calibri"/>
              </a:rPr>
              <a:t>art or Photography you </a:t>
            </a:r>
            <a:r>
              <a:rPr lang="en-US" sz="1600" dirty="0" smtClean="0">
                <a:cs typeface="Calibri"/>
              </a:rPr>
              <a:t>can </a:t>
            </a:r>
            <a:r>
              <a:rPr lang="en-US" sz="1600" dirty="0">
                <a:cs typeface="Calibri"/>
              </a:rPr>
              <a:t>chose ANY of the </a:t>
            </a:r>
            <a:r>
              <a:rPr lang="en-US" sz="1600" dirty="0" smtClean="0">
                <a:cs typeface="Calibri"/>
              </a:rPr>
              <a:t>above or from previous slides…If you already have a different artist in mind/someone you think links to your ideas more just email your teacher to show them!</a:t>
            </a:r>
            <a:endParaRPr lang="en-US" sz="1600" dirty="0">
              <a:cs typeface="Calibri"/>
            </a:endParaRPr>
          </a:p>
        </p:txBody>
      </p:sp>
      <p:sp>
        <p:nvSpPr>
          <p:cNvPr id="20" name="Rectangle 19"/>
          <p:cNvSpPr/>
          <p:nvPr/>
        </p:nvSpPr>
        <p:spPr>
          <a:xfrm>
            <a:off x="0" y="2362200"/>
            <a:ext cx="1670762" cy="369332"/>
          </a:xfrm>
          <a:prstGeom prst="rect">
            <a:avLst/>
          </a:prstGeom>
        </p:spPr>
        <p:txBody>
          <a:bodyPr wrap="none">
            <a:spAutoFit/>
          </a:bodyPr>
          <a:lstStyle/>
          <a:p>
            <a:r>
              <a:rPr lang="en-GB" dirty="0" smtClean="0"/>
              <a:t>Mike </a:t>
            </a:r>
            <a:r>
              <a:rPr lang="en-GB" dirty="0" err="1" smtClean="0"/>
              <a:t>McQuaide</a:t>
            </a:r>
            <a:endParaRPr lang="en-GB" dirty="0"/>
          </a:p>
        </p:txBody>
      </p:sp>
      <p:sp>
        <p:nvSpPr>
          <p:cNvPr id="22" name="Rectangle 21"/>
          <p:cNvSpPr/>
          <p:nvPr/>
        </p:nvSpPr>
        <p:spPr>
          <a:xfrm>
            <a:off x="2362200" y="2590800"/>
            <a:ext cx="1556836" cy="369332"/>
          </a:xfrm>
          <a:prstGeom prst="rect">
            <a:avLst/>
          </a:prstGeom>
        </p:spPr>
        <p:txBody>
          <a:bodyPr wrap="none">
            <a:spAutoFit/>
          </a:bodyPr>
          <a:lstStyle/>
          <a:p>
            <a:r>
              <a:rPr lang="en-GB" dirty="0" smtClean="0"/>
              <a:t>Rosanna Jones</a:t>
            </a:r>
            <a:endParaRPr lang="en-GB" dirty="0"/>
          </a:p>
        </p:txBody>
      </p:sp>
      <p:sp>
        <p:nvSpPr>
          <p:cNvPr id="24" name="Rectangle 23"/>
          <p:cNvSpPr/>
          <p:nvPr/>
        </p:nvSpPr>
        <p:spPr>
          <a:xfrm>
            <a:off x="0" y="5410200"/>
            <a:ext cx="1787669" cy="369332"/>
          </a:xfrm>
          <a:prstGeom prst="rect">
            <a:avLst/>
          </a:prstGeom>
        </p:spPr>
        <p:txBody>
          <a:bodyPr wrap="none">
            <a:spAutoFit/>
          </a:bodyPr>
          <a:lstStyle/>
          <a:p>
            <a:pPr algn="ctr"/>
            <a:r>
              <a:rPr lang="en-GB" dirty="0" smtClean="0"/>
              <a:t>Veronica Winters</a:t>
            </a:r>
            <a:endParaRPr lang="en-GB" dirty="0"/>
          </a:p>
        </p:txBody>
      </p:sp>
      <p:sp>
        <p:nvSpPr>
          <p:cNvPr id="26" name="Rectangle 25"/>
          <p:cNvSpPr/>
          <p:nvPr/>
        </p:nvSpPr>
        <p:spPr>
          <a:xfrm>
            <a:off x="4953000" y="2590800"/>
            <a:ext cx="1066800" cy="307777"/>
          </a:xfrm>
          <a:prstGeom prst="rect">
            <a:avLst/>
          </a:prstGeom>
        </p:spPr>
        <p:txBody>
          <a:bodyPr wrap="square">
            <a:spAutoFit/>
          </a:bodyPr>
          <a:lstStyle/>
          <a:p>
            <a:r>
              <a:rPr lang="en-GB" sz="1400" dirty="0" smtClean="0"/>
              <a:t>Peter Blake</a:t>
            </a:r>
            <a:endParaRPr lang="en-GB" sz="1400" dirty="0"/>
          </a:p>
        </p:txBody>
      </p:sp>
      <p:sp>
        <p:nvSpPr>
          <p:cNvPr id="28" name="Rectangle 27"/>
          <p:cNvSpPr/>
          <p:nvPr/>
        </p:nvSpPr>
        <p:spPr>
          <a:xfrm>
            <a:off x="7315200" y="2667000"/>
            <a:ext cx="1697901" cy="369332"/>
          </a:xfrm>
          <a:prstGeom prst="rect">
            <a:avLst/>
          </a:prstGeom>
        </p:spPr>
        <p:txBody>
          <a:bodyPr wrap="none">
            <a:spAutoFit/>
          </a:bodyPr>
          <a:lstStyle/>
          <a:p>
            <a:r>
              <a:rPr lang="en-GB" dirty="0" smtClean="0"/>
              <a:t>Melinda </a:t>
            </a:r>
            <a:r>
              <a:rPr lang="en-GB" dirty="0" err="1" smtClean="0"/>
              <a:t>Matyas</a:t>
            </a:r>
            <a:endParaRPr lang="en-GB" dirty="0"/>
          </a:p>
        </p:txBody>
      </p:sp>
      <p:sp>
        <p:nvSpPr>
          <p:cNvPr id="30" name="Rectangle 29"/>
          <p:cNvSpPr/>
          <p:nvPr/>
        </p:nvSpPr>
        <p:spPr>
          <a:xfrm>
            <a:off x="2209800" y="5257800"/>
            <a:ext cx="1688233" cy="369332"/>
          </a:xfrm>
          <a:prstGeom prst="rect">
            <a:avLst/>
          </a:prstGeom>
        </p:spPr>
        <p:txBody>
          <a:bodyPr wrap="none">
            <a:spAutoFit/>
          </a:bodyPr>
          <a:lstStyle/>
          <a:p>
            <a:r>
              <a:rPr lang="en-GB" dirty="0" err="1" smtClean="0"/>
              <a:t>Lacey</a:t>
            </a:r>
            <a:r>
              <a:rPr lang="en-GB" dirty="0" smtClean="0"/>
              <a:t> McKinney</a:t>
            </a:r>
            <a:endParaRPr lang="en-GB" dirty="0"/>
          </a:p>
        </p:txBody>
      </p:sp>
      <p:sp>
        <p:nvSpPr>
          <p:cNvPr id="32" name="Rectangle 31"/>
          <p:cNvSpPr/>
          <p:nvPr/>
        </p:nvSpPr>
        <p:spPr>
          <a:xfrm>
            <a:off x="4953000" y="5410200"/>
            <a:ext cx="1505540" cy="369332"/>
          </a:xfrm>
          <a:prstGeom prst="rect">
            <a:avLst/>
          </a:prstGeom>
        </p:spPr>
        <p:txBody>
          <a:bodyPr wrap="none">
            <a:spAutoFit/>
          </a:bodyPr>
          <a:lstStyle/>
          <a:p>
            <a:r>
              <a:rPr lang="en-GB" dirty="0" err="1" smtClean="0"/>
              <a:t>Kathe</a:t>
            </a:r>
            <a:r>
              <a:rPr lang="en-GB" dirty="0" smtClean="0"/>
              <a:t> Kollwitz</a:t>
            </a:r>
            <a:endParaRPr lang="en-GB" dirty="0"/>
          </a:p>
        </p:txBody>
      </p:sp>
      <p:sp>
        <p:nvSpPr>
          <p:cNvPr id="34" name="Rectangle 33"/>
          <p:cNvSpPr/>
          <p:nvPr/>
        </p:nvSpPr>
        <p:spPr>
          <a:xfrm>
            <a:off x="7543800" y="5410200"/>
            <a:ext cx="1360243" cy="369332"/>
          </a:xfrm>
          <a:prstGeom prst="rect">
            <a:avLst/>
          </a:prstGeom>
        </p:spPr>
        <p:txBody>
          <a:bodyPr wrap="none">
            <a:spAutoFit/>
          </a:bodyPr>
          <a:lstStyle/>
          <a:p>
            <a:r>
              <a:rPr lang="en-GB" dirty="0" err="1" smtClean="0"/>
              <a:t>Egon</a:t>
            </a:r>
            <a:r>
              <a:rPr lang="en-GB" dirty="0" smtClean="0"/>
              <a:t> </a:t>
            </a:r>
            <a:r>
              <a:rPr lang="en-GB" dirty="0" err="1" smtClean="0"/>
              <a:t>Schiele</a:t>
            </a:r>
            <a:endParaRPr lang="en-US" dirty="0"/>
          </a:p>
        </p:txBody>
      </p:sp>
      <p:pic>
        <p:nvPicPr>
          <p:cNvPr id="35" name="Picture 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ECB6B1C-00EF-469D-ACAA-8FD7FE1CB07C}"/>
              </a:ext>
            </a:extLst>
          </p:cNvPr>
          <p:cNvPicPr>
            <a:picLocks noChangeAspect="1"/>
          </p:cNvPicPr>
          <p:nvPr/>
        </p:nvPicPr>
        <p:blipFill>
          <a:blip r:embed="rId2"/>
          <a:stretch>
            <a:fillRect/>
          </a:stretch>
        </p:blipFill>
        <p:spPr>
          <a:xfrm>
            <a:off x="152400" y="0"/>
            <a:ext cx="1737301" cy="2255714"/>
          </a:xfrm>
          <a:prstGeom prst="rect">
            <a:avLst/>
          </a:prstGeom>
        </p:spPr>
      </p:pic>
      <p:pic>
        <p:nvPicPr>
          <p:cNvPr id="36" name="Picture 3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95CB1AC-BF96-402B-A284-B4A85139D2BE}"/>
              </a:ext>
            </a:extLst>
          </p:cNvPr>
          <p:cNvPicPr>
            <a:picLocks noChangeAspect="1"/>
          </p:cNvPicPr>
          <p:nvPr/>
        </p:nvPicPr>
        <p:blipFill>
          <a:blip r:embed="rId3"/>
          <a:stretch>
            <a:fillRect/>
          </a:stretch>
        </p:blipFill>
        <p:spPr>
          <a:xfrm>
            <a:off x="2362200" y="533400"/>
            <a:ext cx="1440160" cy="2044295"/>
          </a:xfrm>
          <a:prstGeom prst="rect">
            <a:avLst/>
          </a:prstGeom>
        </p:spPr>
      </p:pic>
      <p:pic>
        <p:nvPicPr>
          <p:cNvPr id="38" name="Picture 37"/>
          <p:cNvPicPr>
            <a:picLocks noChangeAspect="1"/>
          </p:cNvPicPr>
          <p:nvPr/>
        </p:nvPicPr>
        <p:blipFill>
          <a:blip r:embed="rId4"/>
          <a:stretch>
            <a:fillRect/>
          </a:stretch>
        </p:blipFill>
        <p:spPr>
          <a:xfrm>
            <a:off x="4419600" y="457200"/>
            <a:ext cx="2209800" cy="2199979"/>
          </a:xfrm>
          <a:prstGeom prst="rect">
            <a:avLst/>
          </a:prstGeom>
        </p:spPr>
      </p:pic>
      <p:pic>
        <p:nvPicPr>
          <p:cNvPr id="39" name="Picture 38"/>
          <p:cNvPicPr>
            <a:picLocks noChangeAspect="1"/>
          </p:cNvPicPr>
          <p:nvPr/>
        </p:nvPicPr>
        <p:blipFill>
          <a:blip r:embed="rId5"/>
          <a:stretch>
            <a:fillRect/>
          </a:stretch>
        </p:blipFill>
        <p:spPr>
          <a:xfrm>
            <a:off x="7086600" y="228600"/>
            <a:ext cx="1903007" cy="2425700"/>
          </a:xfrm>
          <a:prstGeom prst="rect">
            <a:avLst/>
          </a:prstGeom>
        </p:spPr>
      </p:pic>
      <p:pic>
        <p:nvPicPr>
          <p:cNvPr id="40" name="Picture 39"/>
          <p:cNvPicPr>
            <a:picLocks noChangeAspect="1"/>
          </p:cNvPicPr>
          <p:nvPr/>
        </p:nvPicPr>
        <p:blipFill>
          <a:blip r:embed="rId6"/>
          <a:stretch>
            <a:fillRect/>
          </a:stretch>
        </p:blipFill>
        <p:spPr>
          <a:xfrm>
            <a:off x="228600" y="2743200"/>
            <a:ext cx="1322363" cy="2665228"/>
          </a:xfrm>
          <a:prstGeom prst="rect">
            <a:avLst/>
          </a:prstGeom>
        </p:spPr>
      </p:pic>
      <p:pic>
        <p:nvPicPr>
          <p:cNvPr id="41" name="Picture 40"/>
          <p:cNvPicPr>
            <a:picLocks noChangeAspect="1"/>
          </p:cNvPicPr>
          <p:nvPr/>
        </p:nvPicPr>
        <p:blipFill>
          <a:blip r:embed="rId7"/>
          <a:stretch>
            <a:fillRect/>
          </a:stretch>
        </p:blipFill>
        <p:spPr>
          <a:xfrm>
            <a:off x="2133600" y="2971800"/>
            <a:ext cx="1854200" cy="2225040"/>
          </a:xfrm>
          <a:prstGeom prst="rect">
            <a:avLst/>
          </a:prstGeom>
        </p:spPr>
      </p:pic>
      <p:pic>
        <p:nvPicPr>
          <p:cNvPr id="42" name="Picture 41"/>
          <p:cNvPicPr>
            <a:picLocks noChangeAspect="1"/>
          </p:cNvPicPr>
          <p:nvPr/>
        </p:nvPicPr>
        <p:blipFill>
          <a:blip r:embed="rId8"/>
          <a:stretch>
            <a:fillRect/>
          </a:stretch>
        </p:blipFill>
        <p:spPr>
          <a:xfrm>
            <a:off x="7207758" y="2971800"/>
            <a:ext cx="1936242" cy="2514600"/>
          </a:xfrm>
          <a:prstGeom prst="rect">
            <a:avLst/>
          </a:prstGeom>
        </p:spPr>
      </p:pic>
      <p:pic>
        <p:nvPicPr>
          <p:cNvPr id="43" name="Picture 42"/>
          <p:cNvPicPr>
            <a:picLocks noChangeAspect="1"/>
          </p:cNvPicPr>
          <p:nvPr/>
        </p:nvPicPr>
        <p:blipFill>
          <a:blip r:embed="rId9"/>
          <a:stretch>
            <a:fillRect/>
          </a:stretch>
        </p:blipFill>
        <p:spPr>
          <a:xfrm>
            <a:off x="4495800" y="2971800"/>
            <a:ext cx="2521772" cy="24638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3860727"/>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302" y="63102"/>
            <a:ext cx="2746420" cy="1657614"/>
          </a:xfrm>
          <a:solidFill>
            <a:schemeClr val="tx1"/>
          </a:solidFill>
          <a:ln>
            <a:solidFill>
              <a:schemeClr val="tx1"/>
            </a:solidFill>
          </a:ln>
        </p:spPr>
        <p:txBody>
          <a:bodyPr vert="horz" lIns="91440" tIns="45720" rIns="91440" bIns="45720" rtlCol="0">
            <a:normAutofit/>
          </a:bodyPr>
          <a:lstStyle/>
          <a:p>
            <a:pPr>
              <a:lnSpc>
                <a:spcPct val="90000"/>
              </a:lnSpc>
            </a:pPr>
            <a:r>
              <a:rPr lang="en-US" sz="2600" kern="1200" dirty="0">
                <a:solidFill>
                  <a:schemeClr val="bg1"/>
                </a:solidFill>
                <a:latin typeface="+mj-lt"/>
                <a:ea typeface="+mj-ea"/>
                <a:cs typeface="+mj-cs"/>
              </a:rPr>
              <a:t>Visual response:</a:t>
            </a:r>
            <a:r>
              <a:rPr lang="en-US" sz="2600" kern="1200" dirty="0">
                <a:solidFill>
                  <a:schemeClr val="bg1"/>
                </a:solidFill>
              </a:rPr>
              <a:t/>
            </a:r>
            <a:br>
              <a:rPr lang="en-US" sz="2600" kern="1200" dirty="0">
                <a:solidFill>
                  <a:schemeClr val="bg1"/>
                </a:solidFill>
              </a:rPr>
            </a:br>
            <a:r>
              <a:rPr lang="en-US" sz="2600" kern="1200" dirty="0">
                <a:solidFill>
                  <a:schemeClr val="bg1"/>
                </a:solidFill>
                <a:latin typeface="+mj-lt"/>
                <a:ea typeface="+mj-ea"/>
                <a:cs typeface="+mj-cs"/>
              </a:rPr>
              <a:t>Creating your version of the</a:t>
            </a:r>
            <a:r>
              <a:rPr lang="en-US" sz="2600" kern="1200" dirty="0" smtClean="0">
                <a:solidFill>
                  <a:schemeClr val="bg1"/>
                </a:solidFill>
                <a:latin typeface="+mj-lt"/>
                <a:ea typeface="+mj-ea"/>
                <a:cs typeface="+mj-cs"/>
              </a:rPr>
              <a:t> artists work!</a:t>
            </a:r>
            <a:endParaRPr lang="en-US" sz="2600" kern="1200" dirty="0">
              <a:solidFill>
                <a:schemeClr val="bg1"/>
              </a:solidFill>
              <a:latin typeface="+mj-lt"/>
              <a:cs typeface="Calibri"/>
            </a:endParaRPr>
          </a:p>
        </p:txBody>
      </p:sp>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2421992-E26D-4B3C-9C11-E89F85960B9F}"/>
              </a:ext>
            </a:extLst>
          </p:cNvPr>
          <p:cNvSpPr txBox="1"/>
          <p:nvPr/>
        </p:nvSpPr>
        <p:spPr>
          <a:xfrm>
            <a:off x="6115684" y="887481"/>
            <a:ext cx="2784949" cy="3067697"/>
          </a:xfrm>
          <a:prstGeom prst="rect">
            <a:avLst/>
          </a:prstGeom>
          <a:solidFill>
            <a:srgbClr val="92D050"/>
          </a:solidFill>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spcAft>
                <a:spcPts val="600"/>
              </a:spcAft>
            </a:pPr>
            <a:r>
              <a:rPr lang="en-US" sz="2000" b="1" u="sng" dirty="0">
                <a:cs typeface="Calibri"/>
              </a:rPr>
              <a:t>ARTISTS</a:t>
            </a:r>
            <a:r>
              <a:rPr lang="en-US" sz="2000" dirty="0">
                <a:cs typeface="Calibri"/>
              </a:rPr>
              <a:t>: CREATE FROM YOUR PHOTOS, PAINT ON THEM, DRAW FROM THEM ETC. USE WHATEVER MATERIALS YOU HAVE AT HOME – BIRO/PENCIL/PAINT ETC.</a:t>
            </a:r>
          </a:p>
        </p:txBody>
      </p:sp>
      <p:sp>
        <p:nvSpPr>
          <p:cNvPr id="13" name="TextBox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CC140F2-3894-4006-8CB4-F5F4D002F9E2}"/>
              </a:ext>
            </a:extLst>
          </p:cNvPr>
          <p:cNvSpPr txBox="1"/>
          <p:nvPr/>
        </p:nvSpPr>
        <p:spPr>
          <a:xfrm>
            <a:off x="3452603" y="5839019"/>
            <a:ext cx="5122140" cy="40374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ts val="1000"/>
              </a:spcBef>
              <a:spcAft>
                <a:spcPts val="600"/>
              </a:spcAft>
            </a:pPr>
            <a:endParaRPr lang="en-US" sz="1600" kern="1200" dirty="0">
              <a:solidFill>
                <a:srgbClr val="E7E6E6"/>
              </a:solidFill>
              <a:latin typeface="+mn-lt"/>
              <a:cs typeface="Calibri"/>
            </a:endParaRPr>
          </a:p>
        </p:txBody>
      </p:sp>
      <p:sp>
        <p:nvSpPr>
          <p:cNvPr id="6" name="TextBox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6EB0CA9-5464-4C71-9692-8506A1B3C7C4}"/>
              </a:ext>
            </a:extLst>
          </p:cNvPr>
          <p:cNvSpPr txBox="1"/>
          <p:nvPr/>
        </p:nvSpPr>
        <p:spPr>
          <a:xfrm>
            <a:off x="5626308" y="4922489"/>
            <a:ext cx="3175981" cy="82666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r">
              <a:lnSpc>
                <a:spcPct val="90000"/>
              </a:lnSpc>
              <a:spcBef>
                <a:spcPts val="1000"/>
              </a:spcBef>
            </a:pPr>
            <a:endParaRPr lang="en-US" sz="2400" b="1" kern="1200" dirty="0">
              <a:solidFill>
                <a:srgbClr val="FFFFFF"/>
              </a:solidFill>
              <a:latin typeface="+mn-lt"/>
              <a:cs typeface="Calibri"/>
            </a:endParaRPr>
          </a:p>
        </p:txBody>
      </p:sp>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2C9BA5B-0CBA-4396-B112-78E7DC418FA6}"/>
              </a:ext>
            </a:extLst>
          </p:cNvPr>
          <p:cNvSpPr txBox="1"/>
          <p:nvPr/>
        </p:nvSpPr>
        <p:spPr>
          <a:xfrm>
            <a:off x="168151" y="2526847"/>
            <a:ext cx="2743200" cy="3247043"/>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b="1" u="sng" dirty="0">
                <a:cs typeface="Calibri"/>
              </a:rPr>
              <a:t>TASK 1</a:t>
            </a:r>
          </a:p>
          <a:p>
            <a:pPr>
              <a:spcAft>
                <a:spcPts val="600"/>
              </a:spcAft>
            </a:pPr>
            <a:r>
              <a:rPr lang="en-US" sz="2000" b="1" dirty="0">
                <a:cs typeface="Calibri"/>
              </a:rPr>
              <a:t>ARTISTS:</a:t>
            </a:r>
            <a:r>
              <a:rPr lang="en-US" sz="2000" dirty="0">
                <a:cs typeface="Calibri"/>
              </a:rPr>
              <a:t> You can use a mirror or ask a family member to pose for </a:t>
            </a:r>
            <a:r>
              <a:rPr lang="en-US" sz="2000" dirty="0" smtClean="0">
                <a:cs typeface="Calibri"/>
              </a:rPr>
              <a:t>you? </a:t>
            </a:r>
            <a:r>
              <a:rPr lang="en-US" sz="2000" dirty="0">
                <a:cs typeface="Calibri"/>
              </a:rPr>
              <a:t>Or take photographs (photographs would be easier!</a:t>
            </a:r>
            <a:r>
              <a:rPr lang="en-US" sz="2000" dirty="0" smtClean="0">
                <a:cs typeface="Calibri"/>
              </a:rPr>
              <a:t>). Do you need to photograph everyday objects?</a:t>
            </a:r>
            <a:endParaRPr lang="en-US" sz="2000" dirty="0">
              <a:cs typeface="Calibri"/>
            </a:endParaRPr>
          </a:p>
        </p:txBody>
      </p:sp>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836BE61-8A7C-4F05-9292-1FF3A2560BAF}"/>
              </a:ext>
            </a:extLst>
          </p:cNvPr>
          <p:cNvSpPr txBox="1"/>
          <p:nvPr/>
        </p:nvSpPr>
        <p:spPr>
          <a:xfrm>
            <a:off x="3004589" y="1499086"/>
            <a:ext cx="2858219" cy="4108818"/>
          </a:xfrm>
          <a:prstGeom prst="rect">
            <a:avLst/>
          </a:prstGeom>
          <a:solidFill>
            <a:schemeClr val="tx2">
              <a:lumMod val="20000"/>
              <a:lumOff val="80000"/>
            </a:schemeClr>
          </a:solidFill>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b="1" u="sng" dirty="0">
                <a:cs typeface="Calibri"/>
              </a:rPr>
              <a:t>TASK 2:</a:t>
            </a:r>
            <a:endParaRPr lang="en-US" sz="1400" b="1" u="sng">
              <a:cs typeface="Calibri"/>
            </a:endParaRPr>
          </a:p>
          <a:p>
            <a:pPr>
              <a:spcAft>
                <a:spcPts val="600"/>
              </a:spcAft>
            </a:pPr>
            <a:r>
              <a:rPr lang="en-US" b="1" dirty="0">
                <a:cs typeface="Calibri"/>
              </a:rPr>
              <a:t>NOW USE SOME EDITING TO ENHANCE YOUR PHOTO:</a:t>
            </a:r>
          </a:p>
          <a:p>
            <a:pPr marL="285750" indent="-285750">
              <a:spcAft>
                <a:spcPts val="600"/>
              </a:spcAft>
              <a:buFont typeface="Arial"/>
              <a:buChar char="•"/>
            </a:pPr>
            <a:r>
              <a:rPr lang="en-US" b="1" dirty="0">
                <a:cs typeface="Calibri"/>
              </a:rPr>
              <a:t>BLACK AND WHITE</a:t>
            </a:r>
          </a:p>
          <a:p>
            <a:pPr marL="285750" indent="-285750">
              <a:spcAft>
                <a:spcPts val="600"/>
              </a:spcAft>
              <a:buFont typeface="Arial"/>
              <a:buChar char="•"/>
            </a:pPr>
            <a:r>
              <a:rPr lang="en-US" b="1" dirty="0">
                <a:cs typeface="Calibri"/>
              </a:rPr>
              <a:t>CONTRAST (DIFFERENCE BETWEEN LIGHT AND DARK)</a:t>
            </a:r>
          </a:p>
          <a:p>
            <a:pPr marL="285750" indent="-285750">
              <a:spcAft>
                <a:spcPts val="600"/>
              </a:spcAft>
              <a:buFont typeface="Arial"/>
              <a:buChar char="•"/>
            </a:pPr>
            <a:r>
              <a:rPr lang="en-US" b="1" dirty="0">
                <a:cs typeface="Calibri"/>
              </a:rPr>
              <a:t>SATURATION OF COLOUR (MAKING THE COLOUR BRIGHTER/DULLER ETC.)</a:t>
            </a:r>
          </a:p>
          <a:p>
            <a:pPr>
              <a:spcAft>
                <a:spcPts val="600"/>
              </a:spcAft>
            </a:pPr>
            <a:r>
              <a:rPr lang="en-US" b="1" dirty="0">
                <a:cs typeface="Calibri"/>
              </a:rPr>
              <a:t>YOU CAN USE FILTERS ON APPS TOO. EMAIL YOUR TEACHER IF YOU NEED HELP. </a:t>
            </a:r>
          </a:p>
        </p:txBody>
      </p:sp>
      <p:sp>
        <p:nvSpPr>
          <p:cNvPr id="15" name="TextBox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6599460-3C3A-4024-A3B7-029F12E86767}"/>
              </a:ext>
            </a:extLst>
          </p:cNvPr>
          <p:cNvSpPr txBox="1"/>
          <p:nvPr/>
        </p:nvSpPr>
        <p:spPr>
          <a:xfrm>
            <a:off x="6155827" y="37661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cs typeface="Calibri"/>
              </a:rPr>
              <a:t>TASK 3</a:t>
            </a:r>
          </a:p>
        </p:txBody>
      </p:sp>
      <p:sp>
        <p:nvSpPr>
          <p:cNvPr id="16" name="TextBox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5768902-A05E-4269-BBC8-7DF8DE0188C1}"/>
              </a:ext>
            </a:extLst>
          </p:cNvPr>
          <p:cNvSpPr txBox="1"/>
          <p:nvPr/>
        </p:nvSpPr>
        <p:spPr>
          <a:xfrm>
            <a:off x="7162800" y="5638800"/>
            <a:ext cx="1587357" cy="1077218"/>
          </a:xfrm>
          <a:prstGeom prst="rect">
            <a:avLst/>
          </a:prstGeom>
          <a:solidFill>
            <a:srgbClr val="FFC000"/>
          </a:solidFill>
          <a:ln w="57150">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t>WEEK </a:t>
            </a:r>
            <a:r>
              <a:rPr lang="en-US" sz="3200" b="1" dirty="0" smtClean="0"/>
              <a:t>2 &amp; 3</a:t>
            </a:r>
            <a:r>
              <a:rPr lang="en-US" sz="3200" dirty="0" smtClean="0">
                <a:cs typeface="Calibri"/>
              </a:rPr>
              <a:t>​</a:t>
            </a:r>
            <a:endParaRPr lang="en-US" sz="3200" dirty="0"/>
          </a:p>
        </p:txBody>
      </p:sp>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26E1BF2-7F36-4348-A204-EDAC55AFD5BF}"/>
              </a:ext>
            </a:extLst>
          </p:cNvPr>
          <p:cNvSpPr txBox="1"/>
          <p:nvPr/>
        </p:nvSpPr>
        <p:spPr>
          <a:xfrm>
            <a:off x="3341672" y="-74487"/>
            <a:ext cx="1921267"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b="1" dirty="0">
                <a:latin typeface="Bernard MT Condensed"/>
                <a:cs typeface="Calibri"/>
              </a:rPr>
              <a:t>ART</a:t>
            </a:r>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BD19BE4-1663-45F8-9273-2CBC6DAF9599}"/>
              </a:ext>
            </a:extLst>
          </p:cNvPr>
          <p:cNvSpPr txBox="1"/>
          <p:nvPr/>
        </p:nvSpPr>
        <p:spPr>
          <a:xfrm>
            <a:off x="6154220" y="3726952"/>
            <a:ext cx="2743200" cy="1754327"/>
          </a:xfrm>
          <a:prstGeom prst="rect">
            <a:avLst/>
          </a:prstGeom>
          <a:solidFill>
            <a:srgbClr val="92D050"/>
          </a:solidFill>
          <a:ln w="5715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Use your phones to take photographs of your work, </a:t>
            </a:r>
          </a:p>
          <a:p>
            <a:endParaRPr lang="en-US" b="1" dirty="0">
              <a:cs typeface="Calibri"/>
            </a:endParaRPr>
          </a:p>
          <a:p>
            <a:r>
              <a:rPr lang="en-US" b="1" dirty="0">
                <a:cs typeface="Calibri"/>
              </a:rPr>
              <a:t>Email your teacher – final pieces, any sketchbook work or PPTs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1941424"/>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E09615D-24FD-4086-87D4-3BC6FF4383AD}"/>
              </a:ext>
              <a:ext uri="{C183D7F6-B498-43B3-948B-1728B52AA6E4}">
                <adec:decorative xmlns:mc="http://schemas.openxmlformats.org/markup-compatibility/2006" xmlns:mv="urn:schemas-microsoft-com:mac:vml"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mc="http://schemas.openxmlformats.org/markup-compatibility/2006" xmlns:mv="urn:schemas-microsoft-com:mac:vml"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 y="-3919"/>
            <a:ext cx="6486800" cy="6861919"/>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CD1987F-8813-4F4A-BE57-BB00FB4F081B}"/>
              </a:ext>
              <a:ext uri="{C183D7F6-B498-43B3-948B-1728B52AA6E4}">
                <adec:decorative xmlns:mc="http://schemas.openxmlformats.org/markup-compatibility/2006" xmlns:mv="urn:schemas-microsoft-com:mac:vml" xmlns:adec="http://schemas.microsoft.com/office/drawing/2017/decorative" xmlns:p="http://schemas.openxmlformats.org/presentationml/2006/main" xmlns:r="http://schemas.openxmlformats.org/officeDocument/2006/relationships" xmlns:a="http://schemas.openxmlformats.org/drawingml/2006/main" xmlns="" val="1"/>
              </a:ext>
            </a:extLst>
          </p:cNvPr>
          <p:cNvPicPr>
            <a:picLocks noGrp="1" noRot="1" noChangeAspect="1" noMove="1" noResize="1" noEditPoints="1" noAdjustHandles="1" noChangeArrowheads="1" noChangeShapeType="1" noCrop="1"/>
          </p:cNvPicPr>
          <p:nvPr>
            <p:extLst>
              <p:ext uri="{386F3935-93C4-4BCD-93E2-E3B085C9AB24}">
                <p16:designElem xmlns:mc="http://schemas.openxmlformats.org/markup-compatibility/2006" xmlns:mv="urn:schemas-microsoft-com:mac:vml" xmlns:p16="http://schemas.microsoft.com/office/powerpoint/2015/main" xmlns:p="http://schemas.openxmlformats.org/presentationml/2006/main" xmlns:r="http://schemas.openxmlformats.org/officeDocument/2006/relationships" xmlns:a="http://schemas.openxmlformats.org/drawingml/2006/main" xmlns="" val="1"/>
              </p:ext>
            </p:extLst>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5043"/>
          <a:stretch/>
        </p:blipFill>
        <p:spPr>
          <a:xfrm flipH="1">
            <a:off x="-1" y="-3919"/>
            <a:ext cx="9144001" cy="6861919"/>
          </a:xfrm>
          <a:prstGeom prst="rect">
            <a:avLst/>
          </a:prstGeom>
        </p:spPr>
      </p:pic>
      <p:sp>
        <p:nvSpPr>
          <p:cNvPr id="7"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DC55B2D-F6F2-45F2-B645-72B8F0D36E09}"/>
              </a:ext>
            </a:extLst>
          </p:cNvPr>
          <p:cNvSpPr txBox="1">
            <a:spLocks/>
          </p:cNvSpPr>
          <p:nvPr/>
        </p:nvSpPr>
        <p:spPr>
          <a:xfrm>
            <a:off x="5023383" y="134701"/>
            <a:ext cx="3629796" cy="1090538"/>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l">
              <a:lnSpc>
                <a:spcPct val="90000"/>
              </a:lnSpc>
              <a:spcAft>
                <a:spcPts val="600"/>
              </a:spcAft>
            </a:pPr>
            <a:r>
              <a:rPr lang="en-US" sz="2300" kern="1200">
                <a:solidFill>
                  <a:srgbClr val="000000"/>
                </a:solidFill>
                <a:latin typeface="+mj-lt"/>
                <a:ea typeface="+mj-ea"/>
                <a:cs typeface="+mj-cs"/>
              </a:rPr>
              <a:t>Free Apps for editing photos:</a:t>
            </a:r>
            <a:br>
              <a:rPr lang="en-US" sz="2300" kern="1200">
                <a:solidFill>
                  <a:srgbClr val="000000"/>
                </a:solidFill>
                <a:latin typeface="+mj-lt"/>
                <a:ea typeface="+mj-ea"/>
                <a:cs typeface="+mj-cs"/>
              </a:rPr>
            </a:br>
            <a:endParaRPr lang="en-US" sz="2300" kern="1200">
              <a:solidFill>
                <a:srgbClr val="000000"/>
              </a:solidFill>
              <a:latin typeface="+mj-lt"/>
              <a:ea typeface="+mj-ea"/>
              <a:cs typeface="+mj-cs"/>
            </a:endParaRPr>
          </a:p>
        </p:txBody>
      </p:sp>
      <p:sp>
        <p:nvSpPr>
          <p:cNvPr id="20" name="Freeform 6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C00EAE-4816-44D0-8DA9-3F070179BAB0}"/>
              </a:ext>
              <a:ext uri="{C183D7F6-B498-43B3-948B-1728B52AA6E4}">
                <adec:decorative xmlns:mc="http://schemas.openxmlformats.org/markup-compatibility/2006" xmlns:mv="urn:schemas-microsoft-com:mac:vml"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mc="http://schemas.openxmlformats.org/markup-compatibility/2006" xmlns:mv="urn:schemas-microsoft-com:mac:vml"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3" y="4151493"/>
            <a:ext cx="3243983" cy="2706509"/>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1"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59D9A0F-BE74-47C5-9BB9-8B10F3A756D6}"/>
              </a:ext>
            </a:extLst>
          </p:cNvPr>
          <p:cNvSpPr>
            <a:spLocks noGrp="1"/>
          </p:cNvSpPr>
          <p:nvPr>
            <p:ph idx="1"/>
          </p:nvPr>
        </p:nvSpPr>
        <p:spPr>
          <a:xfrm>
            <a:off x="6181015" y="830502"/>
            <a:ext cx="2472164" cy="4475146"/>
          </a:xfrm>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p>
            <a:pPr indent="-171450">
              <a:lnSpc>
                <a:spcPct val="90000"/>
              </a:lnSpc>
            </a:pPr>
            <a:r>
              <a:rPr lang="en-US" sz="1400" dirty="0">
                <a:solidFill>
                  <a:srgbClr val="000000"/>
                </a:solidFill>
              </a:rPr>
              <a:t>SNAPSEED</a:t>
            </a:r>
            <a:endParaRPr lang="en-US" sz="1400" dirty="0">
              <a:solidFill>
                <a:srgbClr val="000000"/>
              </a:solidFill>
              <a:cs typeface="Calibri"/>
            </a:endParaRPr>
          </a:p>
          <a:p>
            <a:pPr indent="-171450">
              <a:lnSpc>
                <a:spcPct val="90000"/>
              </a:lnSpc>
            </a:pPr>
            <a:r>
              <a:rPr lang="en-US" sz="1400" dirty="0">
                <a:solidFill>
                  <a:srgbClr val="000000"/>
                </a:solidFill>
              </a:rPr>
              <a:t>VSCO</a:t>
            </a:r>
            <a:endParaRPr lang="en-US" sz="1400" dirty="0">
              <a:solidFill>
                <a:srgbClr val="000000"/>
              </a:solidFill>
              <a:cs typeface="Calibri"/>
            </a:endParaRPr>
          </a:p>
          <a:p>
            <a:pPr indent="-171450">
              <a:lnSpc>
                <a:spcPct val="90000"/>
              </a:lnSpc>
            </a:pPr>
            <a:r>
              <a:rPr lang="en-US" sz="1400" b="1" dirty="0">
                <a:solidFill>
                  <a:srgbClr val="000000"/>
                </a:solidFill>
              </a:rPr>
              <a:t>PIXLR</a:t>
            </a:r>
            <a:endParaRPr lang="en-US" sz="1400" b="1">
              <a:solidFill>
                <a:srgbClr val="000000"/>
              </a:solidFill>
              <a:cs typeface="Calibri"/>
            </a:endParaRPr>
          </a:p>
          <a:p>
            <a:pPr indent="-171450">
              <a:lnSpc>
                <a:spcPct val="90000"/>
              </a:lnSpc>
            </a:pPr>
            <a:r>
              <a:rPr lang="en-US" sz="1400" dirty="0">
                <a:solidFill>
                  <a:srgbClr val="000000"/>
                </a:solidFill>
              </a:rPr>
              <a:t>OVER</a:t>
            </a:r>
            <a:endParaRPr lang="en-US" sz="1400" dirty="0">
              <a:solidFill>
                <a:srgbClr val="000000"/>
              </a:solidFill>
              <a:cs typeface="Calibri"/>
            </a:endParaRPr>
          </a:p>
          <a:p>
            <a:pPr indent="-171450">
              <a:lnSpc>
                <a:spcPct val="90000"/>
              </a:lnSpc>
            </a:pPr>
            <a:r>
              <a:rPr lang="en-US" sz="1400" dirty="0">
                <a:solidFill>
                  <a:srgbClr val="000000"/>
                </a:solidFill>
              </a:rPr>
              <a:t>LIGHTROOM</a:t>
            </a:r>
            <a:endParaRPr lang="en-US" sz="1400" dirty="0">
              <a:solidFill>
                <a:srgbClr val="000000"/>
              </a:solidFill>
              <a:cs typeface="Calibri"/>
            </a:endParaRPr>
          </a:p>
          <a:p>
            <a:pPr indent="-171450">
              <a:lnSpc>
                <a:spcPct val="90000"/>
              </a:lnSpc>
            </a:pPr>
            <a:r>
              <a:rPr lang="en-US" sz="1400" dirty="0">
                <a:solidFill>
                  <a:srgbClr val="000000"/>
                </a:solidFill>
              </a:rPr>
              <a:t>SKETCHCLUB</a:t>
            </a:r>
            <a:endParaRPr lang="en-US" sz="1400" dirty="0">
              <a:solidFill>
                <a:srgbClr val="000000"/>
              </a:solidFill>
              <a:cs typeface="Calibri"/>
            </a:endParaRPr>
          </a:p>
          <a:p>
            <a:pPr indent="-171450">
              <a:lnSpc>
                <a:spcPct val="90000"/>
              </a:lnSpc>
            </a:pPr>
            <a:r>
              <a:rPr lang="en-US" sz="1400" dirty="0">
                <a:solidFill>
                  <a:srgbClr val="000000"/>
                </a:solidFill>
              </a:rPr>
              <a:t>BRUSHES REDUX</a:t>
            </a:r>
            <a:endParaRPr lang="en-US" sz="1400" dirty="0">
              <a:solidFill>
                <a:srgbClr val="000000"/>
              </a:solidFill>
              <a:cs typeface="Calibri"/>
            </a:endParaRPr>
          </a:p>
          <a:p>
            <a:pPr indent="-171450">
              <a:lnSpc>
                <a:spcPct val="90000"/>
              </a:lnSpc>
            </a:pPr>
            <a:r>
              <a:rPr lang="en-US" sz="1400" dirty="0">
                <a:solidFill>
                  <a:srgbClr val="000000"/>
                </a:solidFill>
              </a:rPr>
              <a:t>MAGIC ERASER</a:t>
            </a:r>
            <a:endParaRPr lang="en-US" sz="1400" dirty="0">
              <a:solidFill>
                <a:srgbClr val="000000"/>
              </a:solidFill>
              <a:cs typeface="Calibri"/>
            </a:endParaRPr>
          </a:p>
          <a:p>
            <a:pPr indent="-171450">
              <a:lnSpc>
                <a:spcPct val="90000"/>
              </a:lnSpc>
            </a:pPr>
            <a:r>
              <a:rPr lang="en-US" sz="1400" dirty="0">
                <a:solidFill>
                  <a:srgbClr val="000000"/>
                </a:solidFill>
              </a:rPr>
              <a:t>PICS ART</a:t>
            </a:r>
            <a:endParaRPr lang="en-US" sz="1400" dirty="0">
              <a:solidFill>
                <a:srgbClr val="000000"/>
              </a:solidFill>
              <a:cs typeface="Calibri"/>
            </a:endParaRPr>
          </a:p>
          <a:p>
            <a:pPr indent="-171450">
              <a:lnSpc>
                <a:spcPct val="90000"/>
              </a:lnSpc>
            </a:pPr>
            <a:r>
              <a:rPr lang="en-US" sz="1400" dirty="0">
                <a:solidFill>
                  <a:srgbClr val="000000"/>
                </a:solidFill>
              </a:rPr>
              <a:t>REPIX</a:t>
            </a:r>
            <a:endParaRPr lang="en-US" sz="1400" dirty="0">
              <a:solidFill>
                <a:srgbClr val="000000"/>
              </a:solidFill>
              <a:cs typeface="Calibri"/>
            </a:endParaRPr>
          </a:p>
          <a:p>
            <a:pPr indent="-171450">
              <a:lnSpc>
                <a:spcPct val="90000"/>
              </a:lnSpc>
            </a:pPr>
            <a:r>
              <a:rPr lang="en-US" sz="1400" dirty="0">
                <a:solidFill>
                  <a:srgbClr val="000000"/>
                </a:solidFill>
              </a:rPr>
              <a:t>GREEN SCREEN</a:t>
            </a:r>
            <a:endParaRPr lang="en-US" sz="1400" dirty="0">
              <a:solidFill>
                <a:srgbClr val="000000"/>
              </a:solidFill>
              <a:cs typeface="Calibri"/>
            </a:endParaRPr>
          </a:p>
          <a:p>
            <a:pPr indent="-171450">
              <a:lnSpc>
                <a:spcPct val="90000"/>
              </a:lnSpc>
            </a:pPr>
            <a:r>
              <a:rPr lang="en-US" sz="1400" b="1" dirty="0">
                <a:solidFill>
                  <a:srgbClr val="000000"/>
                </a:solidFill>
              </a:rPr>
              <a:t>PS EXPRESS</a:t>
            </a:r>
            <a:endParaRPr lang="en-US" sz="1400" b="1">
              <a:solidFill>
                <a:srgbClr val="000000"/>
              </a:solidFill>
              <a:cs typeface="Calibri"/>
            </a:endParaRPr>
          </a:p>
          <a:p>
            <a:pPr indent="-171450">
              <a:lnSpc>
                <a:spcPct val="90000"/>
              </a:lnSpc>
            </a:pPr>
            <a:r>
              <a:rPr lang="en-US" sz="1400" dirty="0">
                <a:solidFill>
                  <a:srgbClr val="000000"/>
                </a:solidFill>
              </a:rPr>
              <a:t>IMOVIE</a:t>
            </a:r>
            <a:endParaRPr lang="en-US" sz="1400" dirty="0">
              <a:solidFill>
                <a:srgbClr val="000000"/>
              </a:solidFill>
              <a:cs typeface="Calibri"/>
            </a:endParaRPr>
          </a:p>
          <a:p>
            <a:pPr indent="-171450">
              <a:lnSpc>
                <a:spcPct val="90000"/>
              </a:lnSpc>
            </a:pPr>
            <a:r>
              <a:rPr lang="en-US" sz="1400" dirty="0">
                <a:solidFill>
                  <a:srgbClr val="000000"/>
                </a:solidFill>
              </a:rPr>
              <a:t>BEFUNKY</a:t>
            </a:r>
            <a:endParaRPr lang="en-US" sz="1400" dirty="0">
              <a:solidFill>
                <a:srgbClr val="000000"/>
              </a:solidFill>
              <a:cs typeface="Calibri"/>
            </a:endParaRPr>
          </a:p>
          <a:p>
            <a:pPr indent="-171450">
              <a:lnSpc>
                <a:spcPct val="90000"/>
              </a:lnSpc>
            </a:pPr>
            <a:r>
              <a:rPr lang="en-US" sz="1400" dirty="0">
                <a:solidFill>
                  <a:srgbClr val="000000"/>
                </a:solidFill>
              </a:rPr>
              <a:t>PHONTO</a:t>
            </a:r>
            <a:endParaRPr lang="en-US" sz="1400" dirty="0">
              <a:solidFill>
                <a:srgbClr val="000000"/>
              </a:solidFill>
              <a:cs typeface="Calibri"/>
            </a:endParaRPr>
          </a:p>
          <a:p>
            <a:pPr marL="0" indent="-171450">
              <a:lnSpc>
                <a:spcPct val="90000"/>
              </a:lnSpc>
            </a:pPr>
            <a:endParaRPr lang="en-US" sz="1400" dirty="0">
              <a:solidFill>
                <a:srgbClr val="000000"/>
              </a:solidFill>
              <a:cs typeface="Calibri"/>
            </a:endParaRPr>
          </a:p>
          <a:p>
            <a:pPr marL="0" indent="-171450">
              <a:lnSpc>
                <a:spcPct val="90000"/>
              </a:lnSpc>
            </a:pPr>
            <a:r>
              <a:rPr lang="en-US" sz="1400" b="1" dirty="0">
                <a:solidFill>
                  <a:srgbClr val="000000"/>
                </a:solidFill>
              </a:rPr>
              <a:t>I HAVE BOLDED THE TWO I USE! EXPLORE AS MANY AS YOU LIKE!</a:t>
            </a:r>
            <a:endParaRPr lang="en-US" sz="1400" b="1">
              <a:solidFill>
                <a:srgbClr val="000000"/>
              </a:solidFill>
              <a:cs typeface="Calibri"/>
            </a:endParaRPr>
          </a:p>
        </p:txBody>
      </p:sp>
      <p:sp>
        <p:nvSpPr>
          <p:cNvPr id="22" name="Oval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5391212-5277-4C05-9E96-E724C9611343}"/>
              </a:ext>
              <a:ext uri="{C183D7F6-B498-43B3-948B-1728B52AA6E4}">
                <adec:decorative xmlns:mc="http://schemas.openxmlformats.org/markup-compatibility/2006" xmlns:mv="urn:schemas-microsoft-com:mac:vml"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mc="http://schemas.openxmlformats.org/markup-compatibility/2006" xmlns:mv="urn:schemas-microsoft-com:mac:vml"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3366776" y="2817258"/>
            <a:ext cx="2866979" cy="286697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6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B331F10-0144-4133-AB48-EDEFB354650F}"/>
              </a:ext>
              <a:ext uri="{C183D7F6-B498-43B3-948B-1728B52AA6E4}">
                <adec:decorative xmlns:mc="http://schemas.openxmlformats.org/markup-compatibility/2006" xmlns:mv="urn:schemas-microsoft-com:mac:vml" xmlns:adec="http://schemas.microsoft.com/office/drawing/2017/decorative" xmlns:p="http://schemas.openxmlformats.org/presentationml/2006/main" xmlns:r="http://schemas.openxmlformats.org/officeDocument/2006/relationships" xmlns:a="http://schemas.openxmlformats.org/drawingml/2006/main" xmlns="" val="1"/>
              </a:ext>
            </a:extLst>
          </p:cNvPr>
          <p:cNvSpPr>
            <a:spLocks noGrp="1" noRot="1" noChangeAspect="1" noMove="1" noResize="1" noEditPoints="1" noAdjustHandles="1" noChangeArrowheads="1" noChangeShapeType="1" noTextEdit="1"/>
          </p:cNvSpPr>
          <p:nvPr>
            <p:extLst>
              <p:ext uri="{386F3935-93C4-4BCD-93E2-E3B085C9AB24}">
                <p16:designElem xmlns:mc="http://schemas.openxmlformats.org/markup-compatibility/2006" xmlns:mv="urn:schemas-microsoft-com:mac:vml" xmlns:p16="http://schemas.microsoft.com/office/powerpoint/2015/main" xmlns:p="http://schemas.openxmlformats.org/presentationml/2006/main" xmlns:r="http://schemas.openxmlformats.org/officeDocument/2006/relationships" xmlns:a="http://schemas.openxmlformats.org/drawingml/2006/main" xmlns="" val="1"/>
              </p:ext>
            </p:extLst>
          </p:nvPr>
        </p:nvSpPr>
        <p:spPr>
          <a:xfrm>
            <a:off x="1" y="-6961"/>
            <a:ext cx="4093259" cy="3467887"/>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p:cNvPicPr>
            <a:picLocks noChangeAspect="1"/>
          </p:cNvPicPr>
          <p:nvPr/>
        </p:nvPicPr>
        <p:blipFill rotWithShape="1">
          <a:blip r:embed="rId3">
            <a:alphaModFix/>
          </a:blip>
          <a:srcRect r="-1" b="32263"/>
          <a:stretch/>
        </p:blipFill>
        <p:spPr>
          <a:xfrm>
            <a:off x="22" y="4305680"/>
            <a:ext cx="3085185" cy="2548533"/>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6" name="Picture 5"/>
          <p:cNvPicPr>
            <a:picLocks noChangeAspect="1"/>
          </p:cNvPicPr>
          <p:nvPr/>
        </p:nvPicPr>
        <p:blipFill rotWithShape="1">
          <a:blip r:embed="rId4">
            <a:alphaModFix/>
          </a:blip>
          <a:srcRect r="4" b="16003"/>
          <a:stretch/>
        </p:blipFill>
        <p:spPr>
          <a:xfrm>
            <a:off x="3586050" y="2953726"/>
            <a:ext cx="2556863" cy="255686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Picture 4"/>
          <p:cNvPicPr>
            <a:picLocks noChangeAspect="1"/>
          </p:cNvPicPr>
          <p:nvPr/>
        </p:nvPicPr>
        <p:blipFill rotWithShape="1">
          <a:blip r:embed="rId5">
            <a:alphaModFix/>
          </a:blip>
          <a:srcRect r="2" b="21743"/>
          <a:stretch/>
        </p:blipFill>
        <p:spPr>
          <a:xfrm>
            <a:off x="3" y="-9668"/>
            <a:ext cx="3945364" cy="3319992"/>
          </a:xfrm>
          <a:custGeom>
            <a:avLst/>
            <a:gdLst/>
            <a:ahLst/>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
        <p:nvSpPr>
          <p:cNvPr id="8" name="Rectangle 7"/>
          <p:cNvSpPr/>
          <p:nvPr/>
        </p:nvSpPr>
        <p:spPr>
          <a:xfrm>
            <a:off x="1107623" y="2769212"/>
            <a:ext cx="2343151" cy="1943100"/>
          </a:xfrm>
          <a:prstGeom prst="rect">
            <a:avLst/>
          </a:prstGeom>
          <a:ln w="76200" cap="flat" cmpd="sng" algn="ctr">
            <a:solidFill>
              <a:schemeClr val="accent4"/>
            </a:solidFill>
            <a:prstDash val="solid"/>
            <a:round/>
            <a:headEnd type="none" w="med" len="med"/>
            <a:tailEnd type="none" w="med" len="med"/>
          </a:ln>
        </p:spPr>
        <p:style>
          <a:lnRef idx="2">
            <a:schemeClr val="accent4"/>
          </a:lnRef>
          <a:fillRef idx="1">
            <a:schemeClr val="lt1"/>
          </a:fillRef>
          <a:effectRef idx="0">
            <a:schemeClr val="accent4"/>
          </a:effectRef>
          <a:fontRef idx="minor">
            <a:schemeClr val="dk1"/>
          </a:fontRef>
        </p:style>
        <p:txBody>
          <a:bodyPr rtlCol="0" anchor="ctr"/>
          <a:lstStyle/>
          <a:p>
            <a:pPr algn="ctr">
              <a:spcAft>
                <a:spcPts val="600"/>
              </a:spcAft>
            </a:pPr>
            <a:r>
              <a:rPr lang="en-US" sz="1100" b="1" dirty="0">
                <a:latin typeface="Comic Sans MS"/>
                <a:cs typeface="Comic Sans MS"/>
              </a:rPr>
              <a:t>TAKE SOME PHOTOS ON YOUR PHONE, LINKED TO YOUR IDEA/ART WORK YOU ARE RESPONDING TO USING SOME OF THESE FREE APPS?</a:t>
            </a:r>
          </a:p>
          <a:p>
            <a:pPr algn="ctr">
              <a:spcAft>
                <a:spcPts val="600"/>
              </a:spcAft>
            </a:pPr>
            <a:r>
              <a:rPr lang="en-US" sz="1100" b="1" dirty="0">
                <a:latin typeface="Comic Sans MS"/>
                <a:cs typeface="Comic Sans MS"/>
              </a:rPr>
              <a:t>TAKE SCREEN SHOTS OF EDITS AND SAVE YOUR FINALS, READY TO EMAIL TO YOUR SCHOOL ACCOUNT OR TEACHER?</a:t>
            </a:r>
          </a:p>
        </p:txBody>
      </p:sp>
      <p:sp>
        <p:nvSpPr>
          <p:cNvPr id="13" name="Rectangle 12"/>
          <p:cNvSpPr/>
          <p:nvPr/>
        </p:nvSpPr>
        <p:spPr>
          <a:xfrm>
            <a:off x="4479667" y="3244334"/>
            <a:ext cx="184666" cy="369332"/>
          </a:xfrm>
          <a:prstGeom prst="rect">
            <a:avLst/>
          </a:prstGeom>
        </p:spPr>
        <p:txBody>
          <a:bodyPr wrap="none">
            <a:spAutoFit/>
          </a:bodyPr>
          <a:lstStyle/>
          <a:p>
            <a:r>
              <a:rPr lang="en-US" dirty="0" smtClean="0"/>
              <a:t> </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0352455"/>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2" name="Picture 12" descr="A person looking towards the camera&#10;&#10;Description generated with high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4A7E15D-371B-4C52-924B-768129BE7782}"/>
              </a:ext>
            </a:extLst>
          </p:cNvPr>
          <p:cNvPicPr>
            <a:picLocks noChangeAspect="1"/>
          </p:cNvPicPr>
          <p:nvPr/>
        </p:nvPicPr>
        <p:blipFill>
          <a:blip r:embed="rId2"/>
          <a:stretch>
            <a:fillRect/>
          </a:stretch>
        </p:blipFill>
        <p:spPr>
          <a:xfrm>
            <a:off x="2777841" y="553569"/>
            <a:ext cx="1207345" cy="2624663"/>
          </a:xfrm>
          <a:prstGeom prst="rect">
            <a:avLst/>
          </a:prstGeom>
        </p:spPr>
      </p:pic>
      <p:pic>
        <p:nvPicPr>
          <p:cNvPr id="6" name="Picture 6" descr="A picture containing person, indoor, front, sitting&#10;&#10;Description generated with very high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BA444E4-390C-472F-AC3D-6D7AE147DA00}"/>
              </a:ext>
            </a:extLst>
          </p:cNvPr>
          <p:cNvPicPr>
            <a:picLocks noChangeAspect="1"/>
          </p:cNvPicPr>
          <p:nvPr/>
        </p:nvPicPr>
        <p:blipFill>
          <a:blip r:embed="rId3"/>
          <a:stretch>
            <a:fillRect/>
          </a:stretch>
        </p:blipFill>
        <p:spPr>
          <a:xfrm>
            <a:off x="2778551" y="3250533"/>
            <a:ext cx="1201364" cy="2668614"/>
          </a:xfrm>
          <a:prstGeom prst="rect">
            <a:avLst/>
          </a:prstGeom>
        </p:spPr>
      </p:pic>
      <p:pic>
        <p:nvPicPr>
          <p:cNvPr id="8" name="Picture 8" descr="A person looking towards the camera&#10;&#10;Description generated with high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29199EF-EAF7-4978-9466-A3FEC1A8DCC8}"/>
              </a:ext>
            </a:extLst>
          </p:cNvPr>
          <p:cNvPicPr>
            <a:picLocks noChangeAspect="1"/>
          </p:cNvPicPr>
          <p:nvPr/>
        </p:nvPicPr>
        <p:blipFill>
          <a:blip r:embed="rId4"/>
          <a:stretch>
            <a:fillRect/>
          </a:stretch>
        </p:blipFill>
        <p:spPr>
          <a:xfrm>
            <a:off x="4120163" y="553569"/>
            <a:ext cx="1207344" cy="2624662"/>
          </a:xfrm>
          <a:prstGeom prst="rect">
            <a:avLst/>
          </a:prstGeom>
        </p:spPr>
      </p:pic>
      <p:pic>
        <p:nvPicPr>
          <p:cNvPr id="4" name="Picture 4" descr="A person in a yellow shirt&#10;&#10;Description generated with high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726F9B1-971E-43BA-8943-14FE079D5F11}"/>
              </a:ext>
            </a:extLst>
          </p:cNvPr>
          <p:cNvPicPr>
            <a:picLocks noChangeAspect="1"/>
          </p:cNvPicPr>
          <p:nvPr/>
        </p:nvPicPr>
        <p:blipFill rotWithShape="1">
          <a:blip r:embed="rId5"/>
          <a:srcRect l="-939" t="702" r="6573" b="2105"/>
          <a:stretch/>
        </p:blipFill>
        <p:spPr>
          <a:xfrm>
            <a:off x="5919101" y="366348"/>
            <a:ext cx="2412107" cy="3305327"/>
          </a:xfrm>
          <a:prstGeom prst="rect">
            <a:avLst/>
          </a:prstGeom>
        </p:spPr>
      </p:pic>
      <p:pic>
        <p:nvPicPr>
          <p:cNvPr id="10" name="Picture 10" descr="A person looking towards the camera&#10;&#10;Description generated with high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8AFFDDB-82D7-4ACC-B171-61EBC8ABA5E7}"/>
              </a:ext>
            </a:extLst>
          </p:cNvPr>
          <p:cNvPicPr>
            <a:picLocks noChangeAspect="1"/>
          </p:cNvPicPr>
          <p:nvPr/>
        </p:nvPicPr>
        <p:blipFill>
          <a:blip r:embed="rId6"/>
          <a:stretch>
            <a:fillRect/>
          </a:stretch>
        </p:blipFill>
        <p:spPr>
          <a:xfrm>
            <a:off x="4102875" y="3268798"/>
            <a:ext cx="1216236" cy="2643992"/>
          </a:xfrm>
          <a:prstGeom prst="rect">
            <a:avLst/>
          </a:prstGeom>
        </p:spPr>
      </p:pic>
      <p:pic>
        <p:nvPicPr>
          <p:cNvPr id="14" name="Picture 14" descr="A person taking a selfie&#10;&#10;Description generated with very high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B262098-BA19-4D8A-AE13-DF999F82FE99}"/>
              </a:ext>
            </a:extLst>
          </p:cNvPr>
          <p:cNvPicPr>
            <a:picLocks noChangeAspect="1"/>
          </p:cNvPicPr>
          <p:nvPr/>
        </p:nvPicPr>
        <p:blipFill>
          <a:blip r:embed="rId7"/>
          <a:stretch>
            <a:fillRect/>
          </a:stretch>
        </p:blipFill>
        <p:spPr>
          <a:xfrm>
            <a:off x="362167" y="431515"/>
            <a:ext cx="2165279" cy="2887039"/>
          </a:xfrm>
          <a:prstGeom prst="rect">
            <a:avLst/>
          </a:prstGeom>
        </p:spPr>
      </p:pic>
      <p:sp>
        <p:nvSpPr>
          <p:cNvPr id="16" name="TextBox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151C211-8CD1-4EAA-B489-98D79DEA9D54}"/>
              </a:ext>
            </a:extLst>
          </p:cNvPr>
          <p:cNvSpPr txBox="1"/>
          <p:nvPr/>
        </p:nvSpPr>
        <p:spPr>
          <a:xfrm>
            <a:off x="79625" y="3303142"/>
            <a:ext cx="2524875" cy="2862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Original Photo</a:t>
            </a:r>
          </a:p>
          <a:p>
            <a:endParaRPr lang="en-US" dirty="0">
              <a:cs typeface="Calibri"/>
            </a:endParaRPr>
          </a:p>
          <a:p>
            <a:r>
              <a:rPr lang="en-US" dirty="0">
                <a:cs typeface="Calibri"/>
              </a:rPr>
              <a:t>I took the photo on my</a:t>
            </a:r>
            <a:r>
              <a:rPr lang="en-US" dirty="0" smtClean="0">
                <a:cs typeface="Calibri"/>
              </a:rPr>
              <a:t> I phone</a:t>
            </a:r>
            <a:r>
              <a:rPr lang="en-US" dirty="0">
                <a:cs typeface="Calibri"/>
              </a:rPr>
              <a:t>. I took it with the flash on and on vivid filter. </a:t>
            </a:r>
          </a:p>
          <a:p>
            <a:endParaRPr lang="en-US" dirty="0">
              <a:cs typeface="Calibri"/>
            </a:endParaRPr>
          </a:p>
          <a:p>
            <a:r>
              <a:rPr lang="en-US" dirty="0">
                <a:cs typeface="Calibri"/>
              </a:rPr>
              <a:t>I used the editing software on </a:t>
            </a:r>
            <a:r>
              <a:rPr lang="en-US" dirty="0" err="1">
                <a:cs typeface="Calibri"/>
              </a:rPr>
              <a:t>iphoto</a:t>
            </a:r>
            <a:r>
              <a:rPr lang="en-US" dirty="0">
                <a:cs typeface="Calibri"/>
              </a:rPr>
              <a:t> to create my response</a:t>
            </a:r>
          </a:p>
        </p:txBody>
      </p:sp>
      <p:sp>
        <p:nvSpPr>
          <p:cNvPr id="17" name="TextBox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F2AD4E-32B0-45AF-B08D-F28446ACD45A}"/>
              </a:ext>
            </a:extLst>
          </p:cNvPr>
          <p:cNvSpPr txBox="1"/>
          <p:nvPr/>
        </p:nvSpPr>
        <p:spPr>
          <a:xfrm>
            <a:off x="5757701" y="3754244"/>
            <a:ext cx="27432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My photo is in response to Claire Luxton. I am making a statement about the current situation. </a:t>
            </a:r>
          </a:p>
          <a:p>
            <a:endParaRPr lang="en-US" dirty="0">
              <a:cs typeface="Calibri"/>
            </a:endParaRPr>
          </a:p>
          <a:p>
            <a:r>
              <a:rPr lang="en-US" dirty="0">
                <a:cs typeface="Calibri"/>
              </a:rPr>
              <a:t>I wish I had some flowers to stick under my tape. That would be a sign of better things to come. </a:t>
            </a:r>
          </a:p>
        </p:txBody>
      </p:sp>
      <p:sp>
        <p:nvSpPr>
          <p:cNvPr id="18" name="TextBox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CCF6FF9-2637-429D-BB8A-35248EA0605B}"/>
              </a:ext>
            </a:extLst>
          </p:cNvPr>
          <p:cNvSpPr txBox="1"/>
          <p:nvPr/>
        </p:nvSpPr>
        <p:spPr>
          <a:xfrm>
            <a:off x="2933915" y="1085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An example</a:t>
            </a:r>
          </a:p>
        </p:txBody>
      </p:sp>
      <p:sp>
        <p:nvSpPr>
          <p:cNvPr id="11" name="Rectangle 10"/>
          <p:cNvSpPr/>
          <p:nvPr/>
        </p:nvSpPr>
        <p:spPr>
          <a:xfrm>
            <a:off x="4479667" y="3244334"/>
            <a:ext cx="184666" cy="369332"/>
          </a:xfrm>
          <a:prstGeom prst="rect">
            <a:avLst/>
          </a:prstGeom>
        </p:spPr>
        <p:txBody>
          <a:bodyPr wrap="none">
            <a:spAutoFit/>
          </a:bodyPr>
          <a:lstStyle/>
          <a:p>
            <a:r>
              <a:rPr lang="en-US" dirty="0" smtClean="0"/>
              <a:t> </a:t>
            </a:r>
            <a:endParaRPr lang="en-US" dirty="0"/>
          </a:p>
        </p:txBody>
      </p:sp>
      <p:sp>
        <p:nvSpPr>
          <p:cNvPr id="13" name="Rectangle 12"/>
          <p:cNvSpPr/>
          <p:nvPr/>
        </p:nvSpPr>
        <p:spPr>
          <a:xfrm>
            <a:off x="4479667" y="3244334"/>
            <a:ext cx="184666" cy="369332"/>
          </a:xfrm>
          <a:prstGeom prst="rect">
            <a:avLst/>
          </a:prstGeom>
        </p:spPr>
        <p:txBody>
          <a:bodyPr wrap="none">
            <a:spAutoFit/>
          </a:bodyPr>
          <a:lstStyle/>
          <a:p>
            <a:r>
              <a:rPr lang="en-US" dirty="0" smtClean="0"/>
              <a:t> </a:t>
            </a:r>
            <a:endParaRPr lang="en-US" dirty="0"/>
          </a:p>
        </p:txBody>
      </p:sp>
      <p:sp>
        <p:nvSpPr>
          <p:cNvPr id="15" name="Rectangle 14"/>
          <p:cNvSpPr/>
          <p:nvPr/>
        </p:nvSpPr>
        <p:spPr>
          <a:xfrm>
            <a:off x="4479667" y="3244334"/>
            <a:ext cx="184666" cy="369332"/>
          </a:xfrm>
          <a:prstGeom prst="rect">
            <a:avLst/>
          </a:prstGeom>
        </p:spPr>
        <p:txBody>
          <a:bodyPr wrap="none">
            <a:spAutoFit/>
          </a:bodyPr>
          <a:lstStyle/>
          <a:p>
            <a:r>
              <a:rPr lang="en-US" dirty="0" smtClean="0"/>
              <a:t> </a:t>
            </a:r>
            <a:endParaRPr lang="en-US" dirty="0"/>
          </a:p>
        </p:txBody>
      </p:sp>
      <p:sp>
        <p:nvSpPr>
          <p:cNvPr id="19" name="TextBox 18"/>
          <p:cNvSpPr txBox="1"/>
          <p:nvPr/>
        </p:nvSpPr>
        <p:spPr>
          <a:xfrm>
            <a:off x="5791200" y="6304002"/>
            <a:ext cx="3048000" cy="55399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a:t>
            </a:r>
            <a:r>
              <a:rPr lang="en-US" sz="1200" dirty="0" smtClean="0"/>
              <a:t>COULD I NOW DRAW/PAINT ETC FROM THIS PHOTO?</a:t>
            </a:r>
            <a:endParaRPr lang="en-US" sz="1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49909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623</TotalTime>
  <Words>682</Words>
  <Application>Microsoft Macintosh PowerPoint</Application>
  <PresentationFormat>On-screen Show (4:3)</PresentationFormat>
  <Paragraphs>93</Paragraphs>
  <Slides>9</Slides>
  <Notes>0</Notes>
  <HiddenSlides>0</HiddenSlides>
  <MMClips>0</MMClips>
  <ScaleCrop>false</ScaleCrop>
  <HeadingPairs>
    <vt:vector size="4" baseType="variant">
      <vt:variant>
        <vt:lpstr>Design Template</vt:lpstr>
      </vt:variant>
      <vt:variant>
        <vt:i4>2</vt:i4>
      </vt:variant>
      <vt:variant>
        <vt:lpstr>Slide Titles</vt:lpstr>
      </vt:variant>
      <vt:variant>
        <vt:i4>9</vt:i4>
      </vt:variant>
    </vt:vector>
  </HeadingPairs>
  <TitlesOfParts>
    <vt:vector size="11" baseType="lpstr">
      <vt:lpstr>Office Theme</vt:lpstr>
      <vt:lpstr>Office Theme</vt:lpstr>
      <vt:lpstr>ART DEPARTMENT </vt:lpstr>
      <vt:lpstr>ORDINARY/EXTRAORDINARY</vt:lpstr>
      <vt:lpstr>Slide 3</vt:lpstr>
      <vt:lpstr>ARTIST STUDY: Investigate to Create  </vt:lpstr>
      <vt:lpstr>ARTIST STUDY: Investigate to Create  </vt:lpstr>
      <vt:lpstr>ARTIST STUDY: Investigate to Create  </vt:lpstr>
      <vt:lpstr>Visual response: Creating your version of the artists work!</vt:lpstr>
      <vt:lpstr>Slide 8</vt:lpstr>
      <vt:lpstr>Slide 9</vt:lpstr>
    </vt:vector>
  </TitlesOfParts>
  <Company>RM plc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Portraiture</dc:title>
  <dc:creator>HAs</dc:creator>
  <cp:lastModifiedBy>nicola taylor</cp:lastModifiedBy>
  <cp:revision>722</cp:revision>
  <dcterms:created xsi:type="dcterms:W3CDTF">2020-04-05T21:41:34Z</dcterms:created>
  <dcterms:modified xsi:type="dcterms:W3CDTF">2020-04-05T21:51:19Z</dcterms:modified>
</cp:coreProperties>
</file>