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4" r:id="rId2"/>
    <p:sldId id="257" r:id="rId3"/>
    <p:sldId id="260" r:id="rId4"/>
    <p:sldId id="261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EAACC-E9BC-4E05-AF2F-DCDAAA13EED5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06143-7E4B-43BC-8842-B7C635078B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328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2D29F6C-D0D6-415C-9C04-FE21673E93F2}" type="slidenum">
              <a:rPr lang="en-GB" altLang="en-US" smtClean="0">
                <a:latin typeface="Arial" charset="0"/>
              </a:rPr>
              <a:pPr eaLnBrk="1" hangingPunct="1">
                <a:spcBef>
                  <a:spcPct val="0"/>
                </a:spcBef>
              </a:pPr>
              <a:t>3</a:t>
            </a:fld>
            <a:endParaRPr lang="en-GB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D076D-27CE-4D28-9280-7F9BEFDAACE3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8BDE-E02D-4284-9ED0-54A3A4BF7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119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D076D-27CE-4D28-9280-7F9BEFDAACE3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8BDE-E02D-4284-9ED0-54A3A4BF7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423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D076D-27CE-4D28-9280-7F9BEFDAACE3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8BDE-E02D-4284-9ED0-54A3A4BF7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659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D076D-27CE-4D28-9280-7F9BEFDAACE3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8BDE-E02D-4284-9ED0-54A3A4BF7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255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D076D-27CE-4D28-9280-7F9BEFDAACE3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8BDE-E02D-4284-9ED0-54A3A4BF7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552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D076D-27CE-4D28-9280-7F9BEFDAACE3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8BDE-E02D-4284-9ED0-54A3A4BF7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808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D076D-27CE-4D28-9280-7F9BEFDAACE3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8BDE-E02D-4284-9ED0-54A3A4BF7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691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D076D-27CE-4D28-9280-7F9BEFDAACE3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8BDE-E02D-4284-9ED0-54A3A4BF7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771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D076D-27CE-4D28-9280-7F9BEFDAACE3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8BDE-E02D-4284-9ED0-54A3A4BF7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449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D076D-27CE-4D28-9280-7F9BEFDAACE3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8BDE-E02D-4284-9ED0-54A3A4BF7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297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D076D-27CE-4D28-9280-7F9BEFDAACE3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B8BDE-E02D-4284-9ED0-54A3A4BF7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113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6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D076D-27CE-4D28-9280-7F9BEFDAACE3}" type="datetimeFigureOut">
              <a:rPr lang="en-GB" smtClean="0"/>
              <a:t>06/06/2018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B8BDE-E02D-4284-9ED0-54A3A4BF7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417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3384376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C00000"/>
                </a:solidFill>
              </a:rPr>
              <a:t>To get a grade 4 &amp; above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60" y="1772816"/>
            <a:ext cx="446449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1400" b="1" dirty="0"/>
              <a:t>Design my own ideas</a:t>
            </a:r>
          </a:p>
          <a:p>
            <a:pPr>
              <a:buFont typeface="Arial" pitchFamily="34" charset="0"/>
              <a:buChar char="•"/>
            </a:pPr>
            <a:r>
              <a:rPr lang="en-GB" sz="1400" b="1" dirty="0"/>
              <a:t>Use adequate research</a:t>
            </a:r>
          </a:p>
          <a:p>
            <a:pPr>
              <a:buFont typeface="Arial" pitchFamily="34" charset="0"/>
              <a:buChar char="•"/>
            </a:pPr>
            <a:r>
              <a:rPr lang="en-GB" sz="1400" b="1" dirty="0"/>
              <a:t>Use notes to analyse my work</a:t>
            </a:r>
          </a:p>
          <a:p>
            <a:pPr>
              <a:buFont typeface="Arial" pitchFamily="34" charset="0"/>
              <a:buChar char="•"/>
            </a:pPr>
            <a:r>
              <a:rPr lang="en-GB" sz="1400" b="1" dirty="0"/>
              <a:t>Use notes and sketches to analyse artists work</a:t>
            </a:r>
          </a:p>
          <a:p>
            <a:pPr>
              <a:buFont typeface="Arial" pitchFamily="34" charset="0"/>
              <a:buChar char="•"/>
            </a:pPr>
            <a:r>
              <a:rPr lang="en-GB" sz="1400" b="1" dirty="0"/>
              <a:t>Use notes (and sketches) to show  I understand</a:t>
            </a:r>
          </a:p>
          <a:p>
            <a:r>
              <a:rPr lang="en-GB" sz="1400" b="1" dirty="0"/>
              <a:t>why artists work has been made.</a:t>
            </a:r>
          </a:p>
          <a:p>
            <a:endParaRPr lang="en-GB" sz="1400" b="1" dirty="0"/>
          </a:p>
          <a:p>
            <a:pPr>
              <a:buFont typeface="Arial" pitchFamily="34" charset="0"/>
              <a:buChar char="•"/>
            </a:pPr>
            <a:r>
              <a:rPr lang="en-GB" sz="1400" b="1" dirty="0"/>
              <a:t>Select appropriate resources and media </a:t>
            </a:r>
          </a:p>
          <a:p>
            <a:pPr>
              <a:buFont typeface="Arial" pitchFamily="34" charset="0"/>
              <a:buChar char="•"/>
            </a:pPr>
            <a:r>
              <a:rPr lang="en-GB" sz="1400" b="1" dirty="0"/>
              <a:t>Understand limitations of different media</a:t>
            </a:r>
          </a:p>
          <a:p>
            <a:endParaRPr lang="en-GB" sz="1400" b="1" dirty="0"/>
          </a:p>
          <a:p>
            <a:pPr>
              <a:buFont typeface="Arial" pitchFamily="34" charset="0"/>
              <a:buChar char="•"/>
            </a:pPr>
            <a:r>
              <a:rPr lang="en-GB" sz="1400" b="1" dirty="0"/>
              <a:t>Choose relevant areas of your research / sources </a:t>
            </a:r>
          </a:p>
          <a:p>
            <a:r>
              <a:rPr lang="en-GB" sz="1400" b="1" dirty="0"/>
              <a:t>to use , analyse and give opinions on</a:t>
            </a:r>
          </a:p>
          <a:p>
            <a:pPr>
              <a:buFont typeface="Arial" pitchFamily="34" charset="0"/>
              <a:buChar char="•"/>
            </a:pPr>
            <a:r>
              <a:rPr lang="en-GB" sz="1400" b="1" dirty="0"/>
              <a:t>Use specialist vocabulary ( composition, tone, texture, </a:t>
            </a:r>
          </a:p>
          <a:p>
            <a:r>
              <a:rPr lang="en-GB" sz="1400" b="1" dirty="0"/>
              <a:t>shape, space, pattern, line and words to describe them)</a:t>
            </a:r>
          </a:p>
          <a:p>
            <a:pPr>
              <a:buFont typeface="Arial" pitchFamily="34" charset="0"/>
              <a:buChar char="•"/>
            </a:pPr>
            <a:r>
              <a:rPr lang="en-GB" sz="1400" b="1" dirty="0"/>
              <a:t>Use notes and sketches to show people what you are </a:t>
            </a:r>
          </a:p>
          <a:p>
            <a:r>
              <a:rPr lang="en-GB" sz="1400" b="1" dirty="0"/>
              <a:t>trying to achieve (intentions / meanings)</a:t>
            </a:r>
          </a:p>
          <a:p>
            <a:endParaRPr lang="en-GB" sz="1400" b="1" dirty="0"/>
          </a:p>
          <a:p>
            <a:r>
              <a:rPr lang="en-GB" sz="1400" b="1" dirty="0"/>
              <a:t>Produce work which is in my own style and my own idea</a:t>
            </a:r>
          </a:p>
          <a:p>
            <a:r>
              <a:rPr lang="en-GB" sz="1400" b="1" dirty="0"/>
              <a:t>Choose appropriate artists work</a:t>
            </a:r>
          </a:p>
          <a:p>
            <a:r>
              <a:rPr lang="en-GB" sz="1400" b="1" dirty="0"/>
              <a:t>Make clear connections between my ideas, other artists and sources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16" t="20339" r="51001" b="5291"/>
          <a:stretch/>
        </p:blipFill>
        <p:spPr bwMode="auto">
          <a:xfrm>
            <a:off x="4332175" y="116632"/>
            <a:ext cx="4621065" cy="6560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4066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>
                <a:solidFill>
                  <a:schemeClr val="bg1"/>
                </a:solidFill>
              </a:rPr>
              <a:t>MIND MAP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409939" y="365238"/>
            <a:ext cx="4464050" cy="194468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ORDINARY &amp;/OR EXTRAORDINARY</a:t>
            </a:r>
          </a:p>
          <a:p>
            <a:pPr algn="ctr">
              <a:defRPr/>
            </a:pPr>
            <a:r>
              <a:rPr lang="en-GB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PORTRAITS 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1328851" y="762113"/>
            <a:ext cx="1081088" cy="11509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77" name="TextBox 9"/>
          <p:cNvSpPr txBox="1">
            <a:spLocks noChangeArrowheads="1"/>
          </p:cNvSpPr>
          <p:nvPr/>
        </p:nvSpPr>
        <p:spPr bwMode="auto">
          <a:xfrm>
            <a:off x="142875" y="185738"/>
            <a:ext cx="2016919" cy="92333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/>
              <a:t>WHAT DO THESE WORDS MEAN?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409939" y="2374674"/>
            <a:ext cx="649288" cy="116205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80" name="TextBox 13"/>
          <p:cNvSpPr txBox="1">
            <a:spLocks noChangeArrowheads="1"/>
          </p:cNvSpPr>
          <p:nvPr/>
        </p:nvSpPr>
        <p:spPr bwMode="auto">
          <a:xfrm>
            <a:off x="87200" y="3502706"/>
            <a:ext cx="3373438" cy="369888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WHAT IDEAS DO YOU HAVE?</a:t>
            </a:r>
          </a:p>
        </p:txBody>
      </p:sp>
      <p:sp>
        <p:nvSpPr>
          <p:cNvPr id="3081" name="TextBox 14"/>
          <p:cNvSpPr txBox="1">
            <a:spLocks noChangeArrowheads="1"/>
          </p:cNvSpPr>
          <p:nvPr/>
        </p:nvSpPr>
        <p:spPr bwMode="auto">
          <a:xfrm>
            <a:off x="3803757" y="2374674"/>
            <a:ext cx="5194300" cy="36988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/>
              <a:t>WHAT MATERIALS DO YOU LIKE USING BEST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6976549" y="1589200"/>
            <a:ext cx="576262" cy="6477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4"/>
          <p:cNvSpPr>
            <a:spLocks noGrp="1"/>
          </p:cNvSpPr>
          <p:nvPr>
            <p:ph sz="half" idx="1"/>
          </p:nvPr>
        </p:nvSpPr>
        <p:spPr>
          <a:xfrm>
            <a:off x="3777481" y="3502706"/>
            <a:ext cx="2602027" cy="3085819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  <a:defRPr/>
            </a:pPr>
            <a:r>
              <a:rPr lang="en-GB" sz="2000" u="sng" dirty="0" smtClean="0"/>
              <a:t>Ordinary</a:t>
            </a:r>
          </a:p>
          <a:p>
            <a:pPr marL="0" indent="0">
              <a:buFontTx/>
              <a:buNone/>
              <a:defRPr/>
            </a:pPr>
            <a:r>
              <a:rPr lang="en-GB" sz="2000" dirty="0" smtClean="0"/>
              <a:t>With </a:t>
            </a:r>
            <a:r>
              <a:rPr lang="en-GB" sz="2000" dirty="0"/>
              <a:t>no special or distinctive features; normal.</a:t>
            </a:r>
          </a:p>
          <a:p>
            <a:pPr>
              <a:defRPr/>
            </a:pPr>
            <a:r>
              <a:rPr lang="en-GB" sz="2000" dirty="0"/>
              <a:t>Usual </a:t>
            </a:r>
          </a:p>
          <a:p>
            <a:pPr>
              <a:defRPr/>
            </a:pPr>
            <a:r>
              <a:rPr lang="en-GB" sz="2000" dirty="0"/>
              <a:t>Standard</a:t>
            </a:r>
          </a:p>
          <a:p>
            <a:pPr>
              <a:defRPr/>
            </a:pPr>
            <a:r>
              <a:rPr lang="en-GB" sz="2000" dirty="0"/>
              <a:t>Regular</a:t>
            </a:r>
          </a:p>
          <a:p>
            <a:pPr>
              <a:defRPr/>
            </a:pPr>
            <a:r>
              <a:rPr lang="en-GB" sz="2000" dirty="0"/>
              <a:t>Typical</a:t>
            </a:r>
          </a:p>
          <a:p>
            <a:pPr>
              <a:defRPr/>
            </a:pPr>
            <a:r>
              <a:rPr lang="en-GB" sz="2000" dirty="0" smtClean="0"/>
              <a:t>routine</a:t>
            </a:r>
            <a:endParaRPr lang="en-GB" sz="2000" dirty="0"/>
          </a:p>
        </p:txBody>
      </p:sp>
      <p:sp>
        <p:nvSpPr>
          <p:cNvPr id="12" name="Content Placeholder 5"/>
          <p:cNvSpPr txBox="1">
            <a:spLocks/>
          </p:cNvSpPr>
          <p:nvPr/>
        </p:nvSpPr>
        <p:spPr>
          <a:xfrm>
            <a:off x="6400907" y="3295764"/>
            <a:ext cx="2303809" cy="316882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GB" sz="2400" u="sng" dirty="0" smtClean="0"/>
              <a:t>Extraordinary</a:t>
            </a:r>
          </a:p>
          <a:p>
            <a:pPr>
              <a:defRPr/>
            </a:pPr>
            <a:r>
              <a:rPr lang="en-GB" sz="2400" dirty="0" smtClean="0"/>
              <a:t>Very unusual</a:t>
            </a:r>
          </a:p>
          <a:p>
            <a:pPr>
              <a:defRPr/>
            </a:pPr>
            <a:r>
              <a:rPr lang="en-GB" sz="2400" dirty="0" smtClean="0"/>
              <a:t>Not the norm.</a:t>
            </a:r>
          </a:p>
          <a:p>
            <a:pPr>
              <a:defRPr/>
            </a:pPr>
            <a:r>
              <a:rPr lang="en-GB" sz="2400" dirty="0" smtClean="0"/>
              <a:t>Remarkable</a:t>
            </a:r>
          </a:p>
          <a:p>
            <a:pPr>
              <a:defRPr/>
            </a:pPr>
            <a:r>
              <a:rPr lang="en-GB" sz="2400" dirty="0" smtClean="0"/>
              <a:t>Outstanding</a:t>
            </a:r>
          </a:p>
          <a:p>
            <a:pPr>
              <a:defRPr/>
            </a:pPr>
            <a:r>
              <a:rPr lang="en-GB" sz="2400" dirty="0" smtClean="0"/>
              <a:t>Strange</a:t>
            </a:r>
          </a:p>
          <a:p>
            <a:pPr>
              <a:defRPr/>
            </a:pPr>
            <a:r>
              <a:rPr lang="en-GB" sz="2400" dirty="0" smtClean="0"/>
              <a:t>Uncommon</a:t>
            </a:r>
          </a:p>
          <a:p>
            <a:pPr marL="0" indent="0">
              <a:buNone/>
              <a:defRPr/>
            </a:pPr>
            <a:endParaRPr lang="en-GB" dirty="0" smtClean="0"/>
          </a:p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718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27584" y="4442892"/>
            <a:ext cx="7128792" cy="136207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2400" dirty="0" smtClean="0"/>
              <a:t>Start to research this theme, through found visuals! Create at least 1 double page of found portraits and imagery which show this. Add the title ‘Ordinary/Extraordinary’ too.</a:t>
            </a:r>
          </a:p>
        </p:txBody>
      </p:sp>
      <p:sp>
        <p:nvSpPr>
          <p:cNvPr id="6147" name="Text Placeholder 5"/>
          <p:cNvSpPr>
            <a:spLocks noGrp="1"/>
          </p:cNvSpPr>
          <p:nvPr>
            <p:ph type="body" idx="1"/>
          </p:nvPr>
        </p:nvSpPr>
        <p:spPr>
          <a:xfrm>
            <a:off x="2195736" y="216340"/>
            <a:ext cx="4464496" cy="626457"/>
          </a:xfrm>
        </p:spPr>
        <p:txBody>
          <a:bodyPr>
            <a:normAutofit fontScale="85000" lnSpcReduction="10000"/>
          </a:bodyPr>
          <a:lstStyle/>
          <a:p>
            <a:r>
              <a:rPr lang="en-GB" altLang="en-US" sz="4000" dirty="0" smtClean="0">
                <a:solidFill>
                  <a:schemeClr val="tx1"/>
                </a:solidFill>
              </a:rPr>
              <a:t>Ordinary/Extraordinary</a:t>
            </a:r>
          </a:p>
        </p:txBody>
      </p:sp>
      <p:pic>
        <p:nvPicPr>
          <p:cNvPr id="6148" name="Content Placeholder 6" descr="8298836708_48cd79f7b4_m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97" b="-4149"/>
          <a:stretch/>
        </p:blipFill>
        <p:spPr bwMode="auto">
          <a:xfrm>
            <a:off x="683568" y="810749"/>
            <a:ext cx="7704856" cy="3592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8090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92176" y="2583169"/>
            <a:ext cx="3067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ORDINARY / EXTRAORDINARY</a:t>
            </a:r>
            <a:endParaRPr lang="en-GB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684064" y="1791081"/>
            <a:ext cx="892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PEOPLE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724624" y="1791081"/>
            <a:ext cx="8716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PLACES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196232" y="1719073"/>
            <a:ext cx="2562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NATURAL ENVIRONMENT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700288" y="3303249"/>
            <a:ext cx="1509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IMAGINATION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220568" y="3303249"/>
            <a:ext cx="986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OBJECTS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684064" y="3231241"/>
            <a:ext cx="1185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ACTIVITIES</a:t>
            </a:r>
            <a:endParaRPr lang="en-GB" dirty="0"/>
          </a:p>
        </p:txBody>
      </p:sp>
      <p:sp>
        <p:nvSpPr>
          <p:cNvPr id="11" name="Oval 10"/>
          <p:cNvSpPr/>
          <p:nvPr/>
        </p:nvSpPr>
        <p:spPr>
          <a:xfrm>
            <a:off x="2620168" y="2439153"/>
            <a:ext cx="3960440" cy="648072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3052216" y="1647065"/>
            <a:ext cx="3168352" cy="576064"/>
          </a:xfrm>
          <a:prstGeom prst="ellipse">
            <a:avLst/>
          </a:prstGeom>
          <a:noFill/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6508600" y="1791081"/>
            <a:ext cx="1296144" cy="432048"/>
          </a:xfrm>
          <a:prstGeom prst="ellipse">
            <a:avLst/>
          </a:prstGeom>
          <a:noFill/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3556272" y="3231241"/>
            <a:ext cx="1944216" cy="504056"/>
          </a:xfrm>
          <a:prstGeom prst="ellipse">
            <a:avLst/>
          </a:prstGeom>
          <a:noFill/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6148560" y="3303249"/>
            <a:ext cx="1224136" cy="432048"/>
          </a:xfrm>
          <a:prstGeom prst="ellipse">
            <a:avLst/>
          </a:prstGeom>
          <a:noFill/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1612056" y="1791081"/>
            <a:ext cx="1296144" cy="432048"/>
          </a:xfrm>
          <a:prstGeom prst="ellipse">
            <a:avLst/>
          </a:prstGeom>
          <a:noFill/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1612056" y="3159233"/>
            <a:ext cx="1656184" cy="504056"/>
          </a:xfrm>
          <a:prstGeom prst="ellipse">
            <a:avLst/>
          </a:prstGeom>
          <a:noFill/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Connector 17"/>
          <p:cNvCxnSpPr/>
          <p:nvPr/>
        </p:nvCxnSpPr>
        <p:spPr>
          <a:xfrm flipH="1" flipV="1">
            <a:off x="2620168" y="2223129"/>
            <a:ext cx="432048" cy="36004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0"/>
            <a:endCxn id="12" idx="4"/>
          </p:cNvCxnSpPr>
          <p:nvPr/>
        </p:nvCxnSpPr>
        <p:spPr>
          <a:xfrm flipV="1">
            <a:off x="4600388" y="2223129"/>
            <a:ext cx="36004" cy="216024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292576" y="2223129"/>
            <a:ext cx="576064" cy="36004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292576" y="2943209"/>
            <a:ext cx="288032" cy="36004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1" idx="4"/>
            <a:endCxn id="14" idx="0"/>
          </p:cNvCxnSpPr>
          <p:nvPr/>
        </p:nvCxnSpPr>
        <p:spPr>
          <a:xfrm flipH="1">
            <a:off x="4528380" y="3087225"/>
            <a:ext cx="72008" cy="144016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2764184" y="2943209"/>
            <a:ext cx="216024" cy="216024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3844304" y="1071001"/>
            <a:ext cx="288032" cy="576064"/>
          </a:xfrm>
          <a:prstGeom prst="line">
            <a:avLst/>
          </a:prstGeom>
          <a:ln w="28575"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5212456" y="1071001"/>
            <a:ext cx="360040" cy="576064"/>
          </a:xfrm>
          <a:prstGeom prst="line">
            <a:avLst/>
          </a:prstGeom>
          <a:ln w="28575"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2332136" y="1215017"/>
            <a:ext cx="360040" cy="576064"/>
          </a:xfrm>
          <a:prstGeom prst="line">
            <a:avLst/>
          </a:prstGeom>
          <a:ln w="28575"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7444704" y="1215017"/>
            <a:ext cx="360040" cy="576064"/>
          </a:xfrm>
          <a:prstGeom prst="line">
            <a:avLst/>
          </a:prstGeom>
          <a:ln w="28575"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540048" y="3591281"/>
            <a:ext cx="360040" cy="576064"/>
          </a:xfrm>
          <a:prstGeom prst="line">
            <a:avLst/>
          </a:prstGeom>
          <a:ln w="28575"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3700288" y="3735297"/>
            <a:ext cx="360040" cy="576064"/>
          </a:xfrm>
          <a:prstGeom prst="line">
            <a:avLst/>
          </a:prstGeom>
          <a:ln w="28575"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6076552" y="3735297"/>
            <a:ext cx="360040" cy="576064"/>
          </a:xfrm>
          <a:prstGeom prst="line">
            <a:avLst/>
          </a:prstGeom>
          <a:ln w="28575"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1468040" y="1287025"/>
            <a:ext cx="288032" cy="576064"/>
          </a:xfrm>
          <a:prstGeom prst="line">
            <a:avLst/>
          </a:prstGeom>
          <a:ln w="28575"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 flipV="1">
            <a:off x="2764184" y="3663289"/>
            <a:ext cx="288032" cy="576064"/>
          </a:xfrm>
          <a:prstGeom prst="line">
            <a:avLst/>
          </a:prstGeom>
          <a:ln w="28575"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 flipV="1">
            <a:off x="4924424" y="3735297"/>
            <a:ext cx="288032" cy="576064"/>
          </a:xfrm>
          <a:prstGeom prst="line">
            <a:avLst/>
          </a:prstGeom>
          <a:ln w="28575"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 flipV="1">
            <a:off x="7156672" y="3663289"/>
            <a:ext cx="288032" cy="576064"/>
          </a:xfrm>
          <a:prstGeom prst="line">
            <a:avLst/>
          </a:prstGeom>
          <a:ln w="28575"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6508600" y="1287025"/>
            <a:ext cx="288032" cy="576064"/>
          </a:xfrm>
          <a:prstGeom prst="line">
            <a:avLst/>
          </a:prstGeom>
          <a:ln w="28575"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1227428" y="5260558"/>
            <a:ext cx="1358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ORDINARY</a:t>
            </a:r>
            <a:endParaRPr lang="en-GB" dirty="0"/>
          </a:p>
        </p:txBody>
      </p:sp>
      <p:sp>
        <p:nvSpPr>
          <p:cNvPr id="93" name="TextBox 92"/>
          <p:cNvSpPr txBox="1"/>
          <p:nvPr/>
        </p:nvSpPr>
        <p:spPr>
          <a:xfrm>
            <a:off x="5331884" y="5332566"/>
            <a:ext cx="2080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EXTRAORDINARY</a:t>
            </a:r>
            <a:endParaRPr lang="en-GB" dirty="0"/>
          </a:p>
        </p:txBody>
      </p:sp>
      <p:sp>
        <p:nvSpPr>
          <p:cNvPr id="94" name="Oval 93"/>
          <p:cNvSpPr/>
          <p:nvPr/>
        </p:nvSpPr>
        <p:spPr>
          <a:xfrm>
            <a:off x="1155420" y="5188550"/>
            <a:ext cx="1512168" cy="504056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Oval 94"/>
          <p:cNvSpPr/>
          <p:nvPr/>
        </p:nvSpPr>
        <p:spPr>
          <a:xfrm>
            <a:off x="5187868" y="5260558"/>
            <a:ext cx="2376264" cy="576064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6" name="Straight Connector 95"/>
          <p:cNvCxnSpPr>
            <a:stCxn id="94" idx="7"/>
          </p:cNvCxnSpPr>
          <p:nvPr/>
        </p:nvCxnSpPr>
        <p:spPr>
          <a:xfrm flipV="1">
            <a:off x="2446136" y="4756502"/>
            <a:ext cx="365468" cy="505865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V="1">
            <a:off x="1299436" y="5692606"/>
            <a:ext cx="365468" cy="505865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V="1">
            <a:off x="6916060" y="4756502"/>
            <a:ext cx="365468" cy="505865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V="1">
            <a:off x="5475900" y="5836622"/>
            <a:ext cx="365468" cy="505865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H="1" flipV="1">
            <a:off x="5691924" y="4900518"/>
            <a:ext cx="360040" cy="36185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H="1" flipV="1">
            <a:off x="6916060" y="5836622"/>
            <a:ext cx="360040" cy="36185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H="1" flipV="1">
            <a:off x="2307548" y="5692606"/>
            <a:ext cx="360040" cy="36185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H="1" flipV="1">
            <a:off x="1227428" y="4828510"/>
            <a:ext cx="360040" cy="36185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1666062" y="260648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Mind Map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412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How can these everyday </a:t>
            </a:r>
            <a:r>
              <a:rPr lang="en-GB" sz="3200" dirty="0" smtClean="0">
                <a:solidFill>
                  <a:srgbClr val="FFFF00"/>
                </a:solidFill>
              </a:rPr>
              <a:t>ORDINARY </a:t>
            </a:r>
            <a:r>
              <a:rPr lang="en-GB" sz="3200" dirty="0" smtClean="0"/>
              <a:t>objects be made </a:t>
            </a:r>
            <a:r>
              <a:rPr lang="en-GB" sz="3200" dirty="0" smtClean="0">
                <a:solidFill>
                  <a:srgbClr val="FFFF00"/>
                </a:solidFill>
              </a:rPr>
              <a:t>EXTRAORDINARY</a:t>
            </a:r>
            <a:endParaRPr lang="en-GB" sz="3200" dirty="0">
              <a:solidFill>
                <a:srgbClr val="FFFF00"/>
              </a:solidFill>
            </a:endParaRPr>
          </a:p>
        </p:txBody>
      </p:sp>
      <p:pic>
        <p:nvPicPr>
          <p:cNvPr id="1026" name="Picture 2" descr="http://t2.gstatic.com/images?q=tbn:ANd9GcSurhgzTL-BDqD8i35XgpeprLtmxfMtmW9fgFr3EWx0tUhknXr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979" y="1124745"/>
            <a:ext cx="1728192" cy="1728192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hAQDw8SEBAQEA8QDxAQEBAUEBAQFQ8QFBAVFBUQFRUXGyYeFxkjGRUSHy8gIycpLSwuFR4xNTAqNSYrLCkBCQoKDgwOFA8PFCkYFB0pKSkpLikpKSkpKSkpKSkpKSkpKSkpKSkpKSkpKTYpLCkpKSksKSk2KSkpKSkpKSkpKf/AABEIAM0A9gMBIgACEQEDEQH/xAAcAAEAAAcBAAAAAAAAAAAAAAAAAQIDBAYHCAX/xABAEAABAwIDBQUFBgQEBwAAAAABAAIDBBEFEiEGBzFBURMiYXGBFDJSkaFCYnKxwdEjkqLhQ4LC8AgVM1Nj0uL/xAAWAQEBAQAAAAAAAAAAAAAAAAAAAQL/xAAYEQEBAQEBAAAAAAAAAAAAAAAAARExIf/aAAwDAQACEQMRAD8A3giIgIiICIiAiIgIiICIiAiIgIiICIiAiIgIiICIiAiIgIiICIiAiIgIiICIiAiIgIiICIiAiIgIiICLCdud59PhjhGWmWewJaDYNB4X6nwWCyf8Q0l9KVtvX/2UG8EWpMI38xuc0VMBia6xDgCLg/aF9CNCtrU1S2RjHsOZj2hzXdWkXBQVURFQREQEREBERAREQEREBERAREQQugKWQBBFERAREQEREBERARFRqaxkTc0j2sb1JAQaB35bPTRVxqSyR1POGkSAd1kgaGmMnkdLi/G/gVrDtW/CT5n+y6A3obxKY0NRTxt7Ttm9mXO0Gp+yOvjyXPml0Hp0FJLUzRwMhlllJEbYw55cADqwAjuga+A1XWez+G+zUlPBe/YxMYTe9yBr9brnjdHtVHQ1spLO7NGWAXuWtD81s1uPnxsuhMM2ip6gDs3gOP2Hd139/RTR6aIioIiICIiAiIgIiICIiAiIgIiIC8nGdrKKjF6mpiiPwl13nyYLuPyVrtrRVstKRQyBkwcC4G38RljdgJ4HgVoDHMKqoXu9oiMUrjcuMQY4+RtqPEINwu30YdmsBOWf910Yja7waHEOd6BZTgO09NWszwSB3Mt0Dm+YXKdTC69yST1JJv5rJ9hppIXGeOZ7WwkmdkYJkhjNg2pDP8SME2cBYj1F7Jq100i8HZTahlZGRdvbxgdoGm7XAi7ZWHmxwIPqveUQREQW2IV7IWZnnnZova7jwC1xju8etMhipI4s+vdFnub4uLtAPEgBZdt7SiShkubZS1wPrb9Vzsceq2yyxtmIcxxGveDmg2trdRZGzZNo6kMBqqqZ83F0cU3ZQjo3uNa53zA81jON7USzHV5I4DU6DosSlxysPvGN/m0D8rKgcTmPGOP5vH+pFXOKPD2ODzYcb9COBWNOAB0Nx16r0qqWR4sWADwd+91aijd8P9Q/ZVF/g7Yg/MHd7K0AOtcOLRnItyve3hxWZYbjToyLnM38vIrAG0jgQcvD79l7mG1nHtWu0Hd7MBxv94udp6Apmq2LJOKptxPURSW/60M74pG/iaDlkHmL+IXnPxnGKIhwrZKiC4AkzZ7a6CRj7lv1HisJGLVQPckbHrpZjSQPM81JW4xV2GarmJeQ3Q5Br1I5KYN9bH7cSz5G1GQue4NaQ0xuJPO3Ajx0WcrnrceTLXyGR7nZA0tzOJOa7rHXyC6FSJRF5uNbQU9GzPPIG6XDeLneQ/Vae2t35SvLo6MZBwzDVx83cvRVG6azFIYReWWOP8TgD8uK8eTeBhzTb2gHya8j8lzTWYxWVDrySuGY8Lm5/Uq1nw+UC7zIPFzXgfVF8dc0GJRTszwyNkb1ab2PQjiFcrmfY7b1+GOpyMzmBzm1IOokY4gtym+uUX0IuOpGg6Pw7EI6iKOaJwfHI0Oa4cwVDFyiIqgiIgIiICt67D4p2GOaNkjHcWuFx/ZXCINA7ydgfYZM8QLqWUnKTqY3cezJ/I8/RYLhuJy0k7ZYXZXsOl9Q5pFixw4OaQSCOYK6pxzB46unlgkHdkba9vddxa8eINly/tHhT6aaWJ4s+F5afQ/7KK9ykx91DPT1tISKSVzv4ROb2aS4MtI48wM2ZvVrr8cy6B2fx6Ktp2TRG4cNW31Y7m0rl3AKiLtmxVD3to5nNE+U+7bMGTW6sLs3lccCVl2ye0s2CV8lNN3os+R4v3XMOrJGnoWlrgfvKo6GVpiWJMgjL3nyHNx6BTUGIRzxtkicHMcLgj8j0K1XvK2zYJTHnADLtaL3J6m3is2rE+1e1clQ1zAbNP2RoAtTYhQPZJI9mpeddfFX1XtAbXBJB6c149RjxPBvzKkWrV1XKD3gPW4QVzvhHzKo1Fc59r8BysrcvWkXhrj8P1URX/d+qss6hdEX3/MPu/Uq/oCZGuJmp4cvKWSUF34Q1jrrww5TCUqwXb6997DL9f1VeCjnn04Mv7xsB6c15vaq5gxSRnuuI8OI+Sis72SpBRkuDrudbMbWvbh+qzbE9501LT5gWu5DMMzx5dfVabi2pmHFjPqFQxDEZKlzbAmzbBgJPmVM9XV3ju1NTXSF0jycx63v6r3t3+wMmITFrTkijsZ57XyA8GMHN5CxKmcXSvc/3tSRYN1vroLALpbdLhQgwmnNu/PmneepcdPoAiPX2f2NoqFoEEDA8AXlcA+Rx6l51+Wi9WppGStLJGNkYdC17Q4H0KrIqjRO9fdkyiaayjafZiQKiAXIhudJGX+zfly0V/uJ2rIdJh8rrixmpiTy+2wfQ/Nbfr6Fk8UkUgzRyscxw6hwsuXYXyYVinPPQ1f80WaxHq0/VSrHVSKSGUPa1zdWuaHA9QRcKdVBERAREQEREBaY33YDlmjqWjSZmR/42aXPm0j5Lc6xbeVhHtOHTWF3xWmb/l97+kn5KUcuu0JHiqk9W+TJnc5+RgYzMScrB7rBfgByCq4jBlN/QqyuqrLdmt4tXRMkbHJoY3AA63dawPmFjeZ88jnvJc6+ZznXNyTzVvTQmR7WC13nKCeAvzPgvUjmaWucxnZse8lrbl1mgAAEnidOPiUVY1kvkPACwHkOisLq5qjqrZEqdoUHNUAULkRBEUQEEFFqFqggnspVHOpSUBTMkIII0I4HopUQZtQYA6vZHJBYVGkb220kuQ2/mL/JdLYTQCnp4IW8IomRjxytAutDbmzlljJN7zA26cAuhFmLRERaQK5u3xUwZjc1uEsUZPiSwA/kukVzHvXxMT4zMWm4ZljB/CLIN87u6wy4Th73e97NG0+JZ3L/ANKyNY7u9pTFhVC06H2drv5yX/6gsiUnAREVBERAREQFJNEHNc1wu1zS1w6gixCnRBy9tdgxp6maIj3JHNHiAdD8rH1WJzwFp8FvDfNgNpI6ho0lbkef/Iwfq238i1DNEpFeQ1ez2JEEdhfu3t56qz9mAubcl7b2/wAJng1o+iVYxeQnnxuqVl7M0QPEKzdSNVRZIro0g6lSGkPVEUQoqsKcqBhPRBSzKUqr7O7oVFtG4+CCigV0KA9QqjMP6n6ILIBXVLQFx10Cu4acNV9Ts1RWS7oJP4wb8M7fqR/ddHLm/dOLYpJF1e1w9JP/AKC6QWZ2lERYvtlvApcNjdncHzW7sQIvfkXdB4cVpEu8PbCPDqR7sw7aRpbE2+tzpn8h+a542TwWXE8QYzUmWS7zr3WXu9x8m/oo45j9XitYHOzPe9wEbACbX90Nb+QW+t2OwDcMp80gBq5gO0PHs28RED+Z5nyUqsyghDGta0Wa1oa0dGgAAfIKoiKoIiICkc8BTPOisJp0FyZgpTVKwMihmQX/ALX5KX2pWYKjdBb7R4e2sppIXWBcLsd8Mg1afnp5Fc64zhropXsc3K9jiHNPIrpO6xHbrYVtc3tIrMqWiwPASt+F3j0KixodzP2XsRMvC3yCtMTw+Wne6OaNzHtOoIsrumf/AAY+hzN9Q4kfQhZrUeZMzVUHNV5UMsSrRy1EUyxQyKooFUS5VHKoqKJiUMU1kugREbKYBAFGyKiwK+pWahWkYXp0MVyFKr0t39ZFT46x0zxHGYnEuPAExgi/qB81ufGN5uG0zTmqGyO5Nj7xPrwXOu0RyVLzdzXNjY1pABu7swcvHTjx1Xn0GFVFTI1kbHyPcbAAFxPkFUbJ2r36zTBzKRvYsNxn4vI8+XpZYbs/R1ldUHsoTU1Djdr3jO2Lq/Ke7fxfcDoTZbA2R3DOOWSvf2bdD2LCC8+DncG+lytvYPgVPSRiOnibEwcbDVx6udxcfNEYtsBuyiw4dtMRPWuuXSHURk8Qy+pPVx18lnCIgIiICIiCWQaLyajivYVGWmBQePdTXV1LQ9FayNLeSCYFRBVqajwUhqSgvsyjnC8/tz1UDKgYvgtNVty1EbJAPdPBzfwuGoWC7R7uYoaaQ0znuyuz9m6xLW21ykceA0WcGVSukUs1Zcc/y6kh3vD6qzljWyNsdi87nS07bE6lg69W/stezNLSWvBFtL21Ula6tLKBVd0V9RqqTo1pFNRumRLIAUQllMEEwCmAUGsuq8UJOgFygmgj4LJcFohYyP0jYMxP6DxKl2f2UkneL6NB1K2lhWygDWBsVw2xBcNL/FY81KjAdmt2k2IzOnqT7PC95eAReR4J0yg+6LcytyYBsvS0LMtNE1mlnP8Aee/8TzqfyU1FhbmkFx1HJemFUEREBERAREQEREBQcVFSvQSqV8QPEKa6XQWcuGtKspsJdy1Xs3ULoMalpnt4hWz5CFl1rqjLRxu4tHyQYk6oVN0yyWbAonciPIq0m2Yb9l5Hmgx+SoWA7aYa9znTRsEjCO+0DvMPxC2pH5LZtTsnLykb63C8uTZCpvcFv8ylmrLjRj5mAm12FTNqRzyu+i27iO7h01zJTRud8bXBjvmF4dRuWkPuZ2ebo3j9ENYE1zDzsqgpQeBBWYO3LVw918fqcv7qozcriHOSAf53fsorDhRdSPmoinaOLmDzIWdRbjao+/Uwt8g936L0KbcW3/Fqnu8GRgfVxWhrlhpx70t/BrSV7WBMM0gZR0z5n/E4aDxPIDzK2Vhu6XD4dTC6dw5yykj+VtgsppsL7NoZGxkUY4MY0MH04+qMrDZrCTTRgSESTGxcWjus+6zw8eayBtUrdlG7qqzKM8zdBVbUqq191TZTgKqAEEUREBERAREQEREBSuCmRBRIUVMWqVAREQERQKCBUCUKWQSlLKbKVHs0FOyjZTiJTCNBSSyrBimAQUgwqYRKolkEoYpsqiiCACiiICIiAiIgIiICIiAiIgIiIFlAtUUQS5VENUUQSlqhZTogkDVGymRBLZRsooghZLKKIIWUURAREQEREBERAREQEREBERAREQEREBERAREQEREBERAREQEREBERAREQEREBERAREQEREBERAREQEREBERB//9k="/>
          <p:cNvSpPr>
            <a:spLocks noChangeAspect="1" noChangeArrowheads="1"/>
          </p:cNvSpPr>
          <p:nvPr/>
        </p:nvSpPr>
        <p:spPr bwMode="auto">
          <a:xfrm>
            <a:off x="63500" y="-949325"/>
            <a:ext cx="2343150" cy="19526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0" name="AutoShape 6" descr="data:image/jpeg;base64,/9j/4AAQSkZJRgABAQAAAQABAAD/2wCEAAkGBhAQDw8SEBAQEA8QDxAQEBAUEBAQFQ8QFBAVFBUQFRUXGyYeFxkjGRUSHy8gIycpLSwuFR4xNTAqNSYrLCkBCQoKDgwOFA8PFCkYFB0pKSkpLikpKSkpKSkpKSkpKSkpKSkpKSkpKSkpKTYpLCkpKSksKSk2KSkpKSkpKSkpKf/AABEIAM0A9gMBIgACEQEDEQH/xAAcAAEAAAcBAAAAAAAAAAAAAAAAAQIDBAYHCAX/xABAEAABAwIDBQUFBgQEBwAAAAABAAIDBBEFEiEGBzFBURMiYXGBFDJSkaFCYnKxwdEjkqLhQ4LC8AgVM1Nj0uL/xAAWAQEBAQAAAAAAAAAAAAAAAAAAAQL/xAAYEQEBAQEBAAAAAAAAAAAAAAAAARExIf/aAAwDAQACEQMRAD8A3giIgIiICIiAiIgIiICIiAiIgIiICIiAiIgIiICIiAiIgIiICIiAiIgIiICIiAiIgIiICIiAiIgIiICLCdud59PhjhGWmWewJaDYNB4X6nwWCyf8Q0l9KVtvX/2UG8EWpMI38xuc0VMBia6xDgCLg/aF9CNCtrU1S2RjHsOZj2hzXdWkXBQVURFQREQEREBERAREQEREBERAREQQugKWQBBFERAREQEREBERARFRqaxkTc0j2sb1JAQaB35bPTRVxqSyR1POGkSAd1kgaGmMnkdLi/G/gVrDtW/CT5n+y6A3obxKY0NRTxt7Ttm9mXO0Gp+yOvjyXPml0Hp0FJLUzRwMhlllJEbYw55cADqwAjuga+A1XWez+G+zUlPBe/YxMYTe9yBr9brnjdHtVHQ1spLO7NGWAXuWtD81s1uPnxsuhMM2ip6gDs3gOP2Hd139/RTR6aIioIiICIiAiIgIiICIiAiIgIiIC8nGdrKKjF6mpiiPwl13nyYLuPyVrtrRVstKRQyBkwcC4G38RljdgJ4HgVoDHMKqoXu9oiMUrjcuMQY4+RtqPEINwu30YdmsBOWf910Yja7waHEOd6BZTgO09NWszwSB3Mt0Dm+YXKdTC69yST1JJv5rJ9hppIXGeOZ7WwkmdkYJkhjNg2pDP8SME2cBYj1F7Jq100i8HZTahlZGRdvbxgdoGm7XAi7ZWHmxwIPqveUQREQW2IV7IWZnnnZova7jwC1xju8etMhipI4s+vdFnub4uLtAPEgBZdt7SiShkubZS1wPrb9Vzsceq2yyxtmIcxxGveDmg2trdRZGzZNo6kMBqqqZ83F0cU3ZQjo3uNa53zA81jON7USzHV5I4DU6DosSlxysPvGN/m0D8rKgcTmPGOP5vH+pFXOKPD2ODzYcb9COBWNOAB0Nx16r0qqWR4sWADwd+91aijd8P9Q/ZVF/g7Yg/MHd7K0AOtcOLRnItyve3hxWZYbjToyLnM38vIrAG0jgQcvD79l7mG1nHtWu0Hd7MBxv94udp6Apmq2LJOKptxPURSW/60M74pG/iaDlkHmL+IXnPxnGKIhwrZKiC4AkzZ7a6CRj7lv1HisJGLVQPckbHrpZjSQPM81JW4xV2GarmJeQ3Q5Br1I5KYN9bH7cSz5G1GQue4NaQ0xuJPO3Ajx0WcrnrceTLXyGR7nZA0tzOJOa7rHXyC6FSJRF5uNbQU9GzPPIG6XDeLneQ/Vae2t35SvLo6MZBwzDVx83cvRVG6azFIYReWWOP8TgD8uK8eTeBhzTb2gHya8j8lzTWYxWVDrySuGY8Lm5/Uq1nw+UC7zIPFzXgfVF8dc0GJRTszwyNkb1ab2PQjiFcrmfY7b1+GOpyMzmBzm1IOokY4gtym+uUX0IuOpGg6Pw7EI6iKOaJwfHI0Oa4cwVDFyiIqgiIgIiICt67D4p2GOaNkjHcWuFx/ZXCINA7ydgfYZM8QLqWUnKTqY3cezJ/I8/RYLhuJy0k7ZYXZXsOl9Q5pFixw4OaQSCOYK6pxzB46unlgkHdkba9vddxa8eINly/tHhT6aaWJ4s+F5afQ/7KK9ykx91DPT1tISKSVzv4ROb2aS4MtI48wM2ZvVrr8cy6B2fx6Ktp2TRG4cNW31Y7m0rl3AKiLtmxVD3to5nNE+U+7bMGTW6sLs3lccCVl2ye0s2CV8lNN3os+R4v3XMOrJGnoWlrgfvKo6GVpiWJMgjL3nyHNx6BTUGIRzxtkicHMcLgj8j0K1XvK2zYJTHnADLtaL3J6m3is2rE+1e1clQ1zAbNP2RoAtTYhQPZJI9mpeddfFX1XtAbXBJB6c149RjxPBvzKkWrV1XKD3gPW4QVzvhHzKo1Fc59r8BysrcvWkXhrj8P1URX/d+qss6hdEX3/MPu/Uq/oCZGuJmp4cvKWSUF34Q1jrrww5TCUqwXb6997DL9f1VeCjnn04Mv7xsB6c15vaq5gxSRnuuI8OI+Sis72SpBRkuDrudbMbWvbh+qzbE9501LT5gWu5DMMzx5dfVabi2pmHFjPqFQxDEZKlzbAmzbBgJPmVM9XV3ju1NTXSF0jycx63v6r3t3+wMmITFrTkijsZ57XyA8GMHN5CxKmcXSvc/3tSRYN1vroLALpbdLhQgwmnNu/PmneepcdPoAiPX2f2NoqFoEEDA8AXlcA+Rx6l51+Wi9WppGStLJGNkYdC17Q4H0KrIqjRO9fdkyiaayjafZiQKiAXIhudJGX+zfly0V/uJ2rIdJh8rrixmpiTy+2wfQ/Nbfr6Fk8UkUgzRyscxw6hwsuXYXyYVinPPQ1f80WaxHq0/VSrHVSKSGUPa1zdWuaHA9QRcKdVBERAREQEREBaY33YDlmjqWjSZmR/42aXPm0j5Lc6xbeVhHtOHTWF3xWmb/l97+kn5KUcuu0JHiqk9W+TJnc5+RgYzMScrB7rBfgByCq4jBlN/QqyuqrLdmt4tXRMkbHJoY3AA63dawPmFjeZ88jnvJc6+ZznXNyTzVvTQmR7WC13nKCeAvzPgvUjmaWucxnZse8lrbl1mgAAEnidOPiUVY1kvkPACwHkOisLq5qjqrZEqdoUHNUAULkRBEUQEEFFqFqggnspVHOpSUBTMkIII0I4HopUQZtQYA6vZHJBYVGkb220kuQ2/mL/JdLYTQCnp4IW8IomRjxytAutDbmzlljJN7zA26cAuhFmLRERaQK5u3xUwZjc1uEsUZPiSwA/kukVzHvXxMT4zMWm4ZljB/CLIN87u6wy4Th73e97NG0+JZ3L/ANKyNY7u9pTFhVC06H2drv5yX/6gsiUnAREVBERAREQFJNEHNc1wu1zS1w6gixCnRBy9tdgxp6maIj3JHNHiAdD8rH1WJzwFp8FvDfNgNpI6ho0lbkef/Iwfq238i1DNEpFeQ1ez2JEEdhfu3t56qz9mAubcl7b2/wAJng1o+iVYxeQnnxuqVl7M0QPEKzdSNVRZIro0g6lSGkPVEUQoqsKcqBhPRBSzKUqr7O7oVFtG4+CCigV0KA9QqjMP6n6ILIBXVLQFx10Cu4acNV9Ts1RWS7oJP4wb8M7fqR/ddHLm/dOLYpJF1e1w9JP/AKC6QWZ2lERYvtlvApcNjdncHzW7sQIvfkXdB4cVpEu8PbCPDqR7sw7aRpbE2+tzpn8h+a542TwWXE8QYzUmWS7zr3WXu9x8m/oo45j9XitYHOzPe9wEbACbX90Nb+QW+t2OwDcMp80gBq5gO0PHs28RED+Z5nyUqsyghDGta0Wa1oa0dGgAAfIKoiKoIiICkc8BTPOisJp0FyZgpTVKwMihmQX/ALX5KX2pWYKjdBb7R4e2sppIXWBcLsd8Mg1afnp5Fc64zhropXsc3K9jiHNPIrpO6xHbrYVtc3tIrMqWiwPASt+F3j0KixodzP2XsRMvC3yCtMTw+Wne6OaNzHtOoIsrumf/AAY+hzN9Q4kfQhZrUeZMzVUHNV5UMsSrRy1EUyxQyKooFUS5VHKoqKJiUMU1kugREbKYBAFGyKiwK+pWahWkYXp0MVyFKr0t39ZFT46x0zxHGYnEuPAExgi/qB81ufGN5uG0zTmqGyO5Nj7xPrwXOu0RyVLzdzXNjY1pABu7swcvHTjx1Xn0GFVFTI1kbHyPcbAAFxPkFUbJ2r36zTBzKRvYsNxn4vI8+XpZYbs/R1ldUHsoTU1Djdr3jO2Lq/Ke7fxfcDoTZbA2R3DOOWSvf2bdD2LCC8+DncG+lytvYPgVPSRiOnibEwcbDVx6udxcfNEYtsBuyiw4dtMRPWuuXSHURk8Qy+pPVx18lnCIgIiICIiCWQaLyajivYVGWmBQePdTXV1LQ9FayNLeSCYFRBVqajwUhqSgvsyjnC8/tz1UDKgYvgtNVty1EbJAPdPBzfwuGoWC7R7uYoaaQ0znuyuz9m6xLW21ykceA0WcGVSukUs1Zcc/y6kh3vD6qzljWyNsdi87nS07bE6lg69W/stezNLSWvBFtL21Ula6tLKBVd0V9RqqTo1pFNRumRLIAUQllMEEwCmAUGsuq8UJOgFygmgj4LJcFohYyP0jYMxP6DxKl2f2UkneL6NB1K2lhWygDWBsVw2xBcNL/FY81KjAdmt2k2IzOnqT7PC95eAReR4J0yg+6LcytyYBsvS0LMtNE1mlnP8Aee/8TzqfyU1FhbmkFx1HJemFUEREBERAREQEREBQcVFSvQSqV8QPEKa6XQWcuGtKspsJdy1Xs3ULoMalpnt4hWz5CFl1rqjLRxu4tHyQYk6oVN0yyWbAonciPIq0m2Yb9l5Hmgx+SoWA7aYa9znTRsEjCO+0DvMPxC2pH5LZtTsnLykb63C8uTZCpvcFv8ylmrLjRj5mAm12FTNqRzyu+i27iO7h01zJTRud8bXBjvmF4dRuWkPuZ2ebo3j9ENYE1zDzsqgpQeBBWYO3LVw918fqcv7qozcriHOSAf53fsorDhRdSPmoinaOLmDzIWdRbjao+/Uwt8g936L0KbcW3/Fqnu8GRgfVxWhrlhpx70t/BrSV7WBMM0gZR0z5n/E4aDxPIDzK2Vhu6XD4dTC6dw5yykj+VtgsppsL7NoZGxkUY4MY0MH04+qMrDZrCTTRgSESTGxcWjus+6zw8eayBtUrdlG7qqzKM8zdBVbUqq191TZTgKqAEEUREBERAREQEREBSuCmRBRIUVMWqVAREQERQKCBUCUKWQSlLKbKVHs0FOyjZTiJTCNBSSyrBimAQUgwqYRKolkEoYpsqiiCACiiICIiAiIgIiICIiAiIgIiIFlAtUUQS5VENUUQSlqhZTogkDVGymRBLZRsooghZLKKIIWUURAREQEREBERAREQEREBERAREQEREBERAREQEREBERAREQEREBERAREQEREBERAREQEREBERAREQEREBERB//9k="/>
          <p:cNvSpPr>
            <a:spLocks noChangeAspect="1" noChangeArrowheads="1"/>
          </p:cNvSpPr>
          <p:nvPr/>
        </p:nvSpPr>
        <p:spPr bwMode="auto">
          <a:xfrm>
            <a:off x="63500" y="-949325"/>
            <a:ext cx="2343150" cy="19526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2" name="AutoShape 8" descr="data:image/jpeg;base64,/9j/4AAQSkZJRgABAQAAAQABAAD/2wCEAAkGBhAQDw8SEBAQEA8QDxAQEBAUEBAQFQ8QFBAVFBUQFRUXGyYeFxkjGRUSHy8gIycpLSwuFR4xNTAqNSYrLCkBCQoKDgwOFA8PFCkYFB0pKSkpLikpKSkpKSkpKSkpKSkpKSkpKSkpKSkpKTYpLCkpKSksKSk2KSkpKSkpKSkpKf/AABEIAM0A9gMBIgACEQEDEQH/xAAcAAEAAAcBAAAAAAAAAAAAAAAAAQIDBAYHCAX/xABAEAABAwIDBQUFBgQEBwAAAAABAAIDBBEFEiEGBzFBURMiYXGBFDJSkaFCYnKxwdEjkqLhQ4LC8AgVM1Nj0uL/xAAWAQEBAQAAAAAAAAAAAAAAAAAAAQL/xAAYEQEBAQEBAAAAAAAAAAAAAAAAARExIf/aAAwDAQACEQMRAD8A3giIgIiICIiAiIgIiICIiAiIgIiICIiAiIgIiICIiAiIgIiICIiAiIgIiICIiAiIgIiICIiAiIgIiICLCdud59PhjhGWmWewJaDYNB4X6nwWCyf8Q0l9KVtvX/2UG8EWpMI38xuc0VMBia6xDgCLg/aF9CNCtrU1S2RjHsOZj2hzXdWkXBQVURFQREQEREBERAREQEREBERAREQQugKWQBBFERAREQEREBERARFRqaxkTc0j2sb1JAQaB35bPTRVxqSyR1POGkSAd1kgaGmMnkdLi/G/gVrDtW/CT5n+y6A3obxKY0NRTxt7Ttm9mXO0Gp+yOvjyXPml0Hp0FJLUzRwMhlllJEbYw55cADqwAjuga+A1XWez+G+zUlPBe/YxMYTe9yBr9brnjdHtVHQ1spLO7NGWAXuWtD81s1uPnxsuhMM2ip6gDs3gOP2Hd139/RTR6aIioIiICIiAiIgIiICIiAiIgIiIC8nGdrKKjF6mpiiPwl13nyYLuPyVrtrRVstKRQyBkwcC4G38RljdgJ4HgVoDHMKqoXu9oiMUrjcuMQY4+RtqPEINwu30YdmsBOWf910Yja7waHEOd6BZTgO09NWszwSB3Mt0Dm+YXKdTC69yST1JJv5rJ9hppIXGeOZ7WwkmdkYJkhjNg2pDP8SME2cBYj1F7Jq100i8HZTahlZGRdvbxgdoGm7XAi7ZWHmxwIPqveUQREQW2IV7IWZnnnZova7jwC1xju8etMhipI4s+vdFnub4uLtAPEgBZdt7SiShkubZS1wPrb9Vzsceq2yyxtmIcxxGveDmg2trdRZGzZNo6kMBqqqZ83F0cU3ZQjo3uNa53zA81jON7USzHV5I4DU6DosSlxysPvGN/m0D8rKgcTmPGOP5vH+pFXOKPD2ODzYcb9COBWNOAB0Nx16r0qqWR4sWADwd+91aijd8P9Q/ZVF/g7Yg/MHd7K0AOtcOLRnItyve3hxWZYbjToyLnM38vIrAG0jgQcvD79l7mG1nHtWu0Hd7MBxv94udp6Apmq2LJOKptxPURSW/60M74pG/iaDlkHmL+IXnPxnGKIhwrZKiC4AkzZ7a6CRj7lv1HisJGLVQPckbHrpZjSQPM81JW4xV2GarmJeQ3Q5Br1I5KYN9bH7cSz5G1GQue4NaQ0xuJPO3Ajx0WcrnrceTLXyGR7nZA0tzOJOa7rHXyC6FSJRF5uNbQU9GzPPIG6XDeLneQ/Vae2t35SvLo6MZBwzDVx83cvRVG6azFIYReWWOP8TgD8uK8eTeBhzTb2gHya8j8lzTWYxWVDrySuGY8Lm5/Uq1nw+UC7zIPFzXgfVF8dc0GJRTszwyNkb1ab2PQjiFcrmfY7b1+GOpyMzmBzm1IOokY4gtym+uUX0IuOpGg6Pw7EI6iKOaJwfHI0Oa4cwVDFyiIqgiIgIiICt67D4p2GOaNkjHcWuFx/ZXCINA7ydgfYZM8QLqWUnKTqY3cezJ/I8/RYLhuJy0k7ZYXZXsOl9Q5pFixw4OaQSCOYK6pxzB46unlgkHdkba9vddxa8eINly/tHhT6aaWJ4s+F5afQ/7KK9ykx91DPT1tISKSVzv4ROb2aS4MtI48wM2ZvVrr8cy6B2fx6Ktp2TRG4cNW31Y7m0rl3AKiLtmxVD3to5nNE+U+7bMGTW6sLs3lccCVl2ye0s2CV8lNN3os+R4v3XMOrJGnoWlrgfvKo6GVpiWJMgjL3nyHNx6BTUGIRzxtkicHMcLgj8j0K1XvK2zYJTHnADLtaL3J6m3is2rE+1e1clQ1zAbNP2RoAtTYhQPZJI9mpeddfFX1XtAbXBJB6c149RjxPBvzKkWrV1XKD3gPW4QVzvhHzKo1Fc59r8BysrcvWkXhrj8P1URX/d+qss6hdEX3/MPu/Uq/oCZGuJmp4cvKWSUF34Q1jrrww5TCUqwXb6997DL9f1VeCjnn04Mv7xsB6c15vaq5gxSRnuuI8OI+Sis72SpBRkuDrudbMbWvbh+qzbE9501LT5gWu5DMMzx5dfVabi2pmHFjPqFQxDEZKlzbAmzbBgJPmVM9XV3ju1NTXSF0jycx63v6r3t3+wMmITFrTkijsZ57XyA8GMHN5CxKmcXSvc/3tSRYN1vroLALpbdLhQgwmnNu/PmneepcdPoAiPX2f2NoqFoEEDA8AXlcA+Rx6l51+Wi9WppGStLJGNkYdC17Q4H0KrIqjRO9fdkyiaayjafZiQKiAXIhudJGX+zfly0V/uJ2rIdJh8rrixmpiTy+2wfQ/Nbfr6Fk8UkUgzRyscxw6hwsuXYXyYVinPPQ1f80WaxHq0/VSrHVSKSGUPa1zdWuaHA9QRcKdVBERAREQEREBaY33YDlmjqWjSZmR/42aXPm0j5Lc6xbeVhHtOHTWF3xWmb/l97+kn5KUcuu0JHiqk9W+TJnc5+RgYzMScrB7rBfgByCq4jBlN/QqyuqrLdmt4tXRMkbHJoY3AA63dawPmFjeZ88jnvJc6+ZznXNyTzVvTQmR7WC13nKCeAvzPgvUjmaWucxnZse8lrbl1mgAAEnidOPiUVY1kvkPACwHkOisLq5qjqrZEqdoUHNUAULkRBEUQEEFFqFqggnspVHOpSUBTMkIII0I4HopUQZtQYA6vZHJBYVGkb220kuQ2/mL/JdLYTQCnp4IW8IomRjxytAutDbmzlljJN7zA26cAuhFmLRERaQK5u3xUwZjc1uEsUZPiSwA/kukVzHvXxMT4zMWm4ZljB/CLIN87u6wy4Th73e97NG0+JZ3L/ANKyNY7u9pTFhVC06H2drv5yX/6gsiUnAREVBERAREQFJNEHNc1wu1zS1w6gixCnRBy9tdgxp6maIj3JHNHiAdD8rH1WJzwFp8FvDfNgNpI6ho0lbkef/Iwfq238i1DNEpFeQ1ez2JEEdhfu3t56qz9mAubcl7b2/wAJng1o+iVYxeQnnxuqVl7M0QPEKzdSNVRZIro0g6lSGkPVEUQoqsKcqBhPRBSzKUqr7O7oVFtG4+CCigV0KA9QqjMP6n6ILIBXVLQFx10Cu4acNV9Ts1RWS7oJP4wb8M7fqR/ddHLm/dOLYpJF1e1w9JP/AKC6QWZ2lERYvtlvApcNjdncHzW7sQIvfkXdB4cVpEu8PbCPDqR7sw7aRpbE2+tzpn8h+a542TwWXE8QYzUmWS7zr3WXu9x8m/oo45j9XitYHOzPe9wEbACbX90Nb+QW+t2OwDcMp80gBq5gO0PHs28RED+Z5nyUqsyghDGta0Wa1oa0dGgAAfIKoiKoIiICkc8BTPOisJp0FyZgpTVKwMihmQX/ALX5KX2pWYKjdBb7R4e2sppIXWBcLsd8Mg1afnp5Fc64zhropXsc3K9jiHNPIrpO6xHbrYVtc3tIrMqWiwPASt+F3j0KixodzP2XsRMvC3yCtMTw+Wne6OaNzHtOoIsrumf/AAY+hzN9Q4kfQhZrUeZMzVUHNV5UMsSrRy1EUyxQyKooFUS5VHKoqKJiUMU1kugREbKYBAFGyKiwK+pWahWkYXp0MVyFKr0t39ZFT46x0zxHGYnEuPAExgi/qB81ufGN5uG0zTmqGyO5Nj7xPrwXOu0RyVLzdzXNjY1pABu7swcvHTjx1Xn0GFVFTI1kbHyPcbAAFxPkFUbJ2r36zTBzKRvYsNxn4vI8+XpZYbs/R1ldUHsoTU1Djdr3jO2Lq/Ke7fxfcDoTZbA2R3DOOWSvf2bdD2LCC8+DncG+lytvYPgVPSRiOnibEwcbDVx6udxcfNEYtsBuyiw4dtMRPWuuXSHURk8Qy+pPVx18lnCIgIiICIiCWQaLyajivYVGWmBQePdTXV1LQ9FayNLeSCYFRBVqajwUhqSgvsyjnC8/tz1UDKgYvgtNVty1EbJAPdPBzfwuGoWC7R7uYoaaQ0znuyuz9m6xLW21ykceA0WcGVSukUs1Zcc/y6kh3vD6qzljWyNsdi87nS07bE6lg69W/stezNLSWvBFtL21Ula6tLKBVd0V9RqqTo1pFNRumRLIAUQllMEEwCmAUGsuq8UJOgFygmgj4LJcFohYyP0jYMxP6DxKl2f2UkneL6NB1K2lhWygDWBsVw2xBcNL/FY81KjAdmt2k2IzOnqT7PC95eAReR4J0yg+6LcytyYBsvS0LMtNE1mlnP8Aee/8TzqfyU1FhbmkFx1HJemFUEREBERAREQEREBQcVFSvQSqV8QPEKa6XQWcuGtKspsJdy1Xs3ULoMalpnt4hWz5CFl1rqjLRxu4tHyQYk6oVN0yyWbAonciPIq0m2Yb9l5Hmgx+SoWA7aYa9znTRsEjCO+0DvMPxC2pH5LZtTsnLykb63C8uTZCpvcFv8ylmrLjRj5mAm12FTNqRzyu+i27iO7h01zJTRud8bXBjvmF4dRuWkPuZ2ebo3j9ENYE1zDzsqgpQeBBWYO3LVw918fqcv7qozcriHOSAf53fsorDhRdSPmoinaOLmDzIWdRbjao+/Uwt8g936L0KbcW3/Fqnu8GRgfVxWhrlhpx70t/BrSV7WBMM0gZR0z5n/E4aDxPIDzK2Vhu6XD4dTC6dw5yykj+VtgsppsL7NoZGxkUY4MY0MH04+qMrDZrCTTRgSESTGxcWjus+6zw8eayBtUrdlG7qqzKM8zdBVbUqq191TZTgKqAEEUREBERAREQEREBSuCmRBRIUVMWqVAREQERQKCBUCUKWQSlLKbKVHs0FOyjZTiJTCNBSSyrBimAQUgwqYRKolkEoYpsqiiCACiiICIiAiIgIiICIiAiIgIiIFlAtUUQS5VENUUQSlqhZTogkDVGymRBLZRsooghZLKKIIWUURAREQEREBERAREQEREBERAREQEREBERAREQEREBERAREQEREBERAREQEREBERAREQEREBERAREQEREBERB//9k="/>
          <p:cNvSpPr>
            <a:spLocks noChangeAspect="1" noChangeArrowheads="1"/>
          </p:cNvSpPr>
          <p:nvPr/>
        </p:nvSpPr>
        <p:spPr bwMode="auto">
          <a:xfrm>
            <a:off x="63500" y="-949325"/>
            <a:ext cx="2343150" cy="19526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4" name="Picture 10" descr="http://t0.gstatic.com/images?q=tbn:ANd9GcTVHqbYVYWIQ1VXSiQQ1pcNRxb4sID6caVRKMjTL0lj_669ZycxU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1434439"/>
            <a:ext cx="2081512" cy="1428640"/>
          </a:xfrm>
          <a:prstGeom prst="rect">
            <a:avLst/>
          </a:prstGeom>
          <a:noFill/>
        </p:spPr>
      </p:pic>
      <p:pic>
        <p:nvPicPr>
          <p:cNvPr id="1036" name="Picture 12" descr="http://t0.gstatic.com/images?q=tbn:ANd9GcQiA4DD2Z55jWYL8WB_KsfaLUky-OPDc0BrjNhDZt20rqPAxRzV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434439"/>
            <a:ext cx="1728192" cy="1728192"/>
          </a:xfrm>
          <a:prstGeom prst="rect">
            <a:avLst/>
          </a:prstGeom>
          <a:noFill/>
        </p:spPr>
      </p:pic>
      <p:pic>
        <p:nvPicPr>
          <p:cNvPr id="1038" name="Picture 14" descr="http://t3.gstatic.com/images?q=tbn:ANd9GcQq_MY6jDm_bc8oN2QutsoaxMZeZJ6zpw1AAskQ7ooS8c3sfEVWj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216" y="1434439"/>
            <a:ext cx="1728192" cy="1728192"/>
          </a:xfrm>
          <a:prstGeom prst="rect">
            <a:avLst/>
          </a:prstGeom>
          <a:noFill/>
        </p:spPr>
      </p:pic>
      <p:pic>
        <p:nvPicPr>
          <p:cNvPr id="10" name="Picture 2" descr="http://t2.gstatic.com/images?q=tbn:ANd9GcSurhgzTL-BDqD8i35XgpeprLtmxfMtmW9fgFr3EWx0tUhknXr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1777" y="3975299"/>
            <a:ext cx="2143125" cy="2143125"/>
          </a:xfrm>
          <a:prstGeom prst="rect">
            <a:avLst/>
          </a:prstGeom>
          <a:noFill/>
        </p:spPr>
      </p:pic>
      <p:pic>
        <p:nvPicPr>
          <p:cNvPr id="11" name="Picture 10" descr="http://t0.gstatic.com/images?q=tbn:ANd9GcTVHqbYVYWIQ1VXSiQQ1pcNRxb4sID6caVRKMjTL0lj_669ZycxU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2097" y="3975299"/>
            <a:ext cx="2581275" cy="1771651"/>
          </a:xfrm>
          <a:prstGeom prst="rect">
            <a:avLst/>
          </a:prstGeom>
          <a:noFill/>
        </p:spPr>
      </p:pic>
      <p:pic>
        <p:nvPicPr>
          <p:cNvPr id="12" name="Picture 12" descr="http://t0.gstatic.com/images?q=tbn:ANd9GcQiA4DD2Z55jWYL8WB_KsfaLUky-OPDc0BrjNhDZt20rqPAxRzV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01283" y="3992414"/>
            <a:ext cx="2143125" cy="2143125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4600249" y="3975299"/>
            <a:ext cx="1224136" cy="1800200"/>
          </a:xfrm>
          <a:prstGeom prst="rect">
            <a:avLst/>
          </a:prstGeom>
          <a:solidFill>
            <a:srgbClr val="FFFFFF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GB" b="1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181403" y="3992414"/>
            <a:ext cx="1080120" cy="2160240"/>
          </a:xfrm>
          <a:prstGeom prst="rect">
            <a:avLst/>
          </a:prstGeom>
          <a:solidFill>
            <a:srgbClr val="FFFFFF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1503905" y="3903291"/>
            <a:ext cx="1008112" cy="2232248"/>
          </a:xfrm>
          <a:prstGeom prst="rect">
            <a:avLst/>
          </a:prstGeom>
          <a:solidFill>
            <a:srgbClr val="FFFFFF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1647921" y="4551363"/>
            <a:ext cx="57419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GB" sz="5400" b="1" dirty="0" smtClean="0">
                <a:solidFill>
                  <a:prstClr val="black"/>
                </a:solidFill>
              </a:rPr>
              <a:t>?</a:t>
            </a:r>
            <a:endParaRPr lang="en-GB" sz="5400" b="1" dirty="0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816273" y="4407347"/>
            <a:ext cx="58930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5400" b="1" dirty="0" smtClean="0">
                <a:solidFill>
                  <a:prstClr val="black"/>
                </a:solidFill>
              </a:rPr>
              <a:t>?</a:t>
            </a:r>
            <a:endParaRPr lang="en-GB" sz="5400" b="1" dirty="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97427" y="4640486"/>
            <a:ext cx="5052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 smtClean="0"/>
              <a:t>?</a:t>
            </a:r>
            <a:endParaRPr lang="en-GB" sz="5400" b="1" dirty="0"/>
          </a:p>
        </p:txBody>
      </p:sp>
    </p:spTree>
    <p:extLst>
      <p:ext uri="{BB962C8B-B14F-4D97-AF65-F5344CB8AC3E}">
        <p14:creationId xmlns:p14="http://schemas.microsoft.com/office/powerpoint/2010/main" val="235297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253</Words>
  <Application>Microsoft Office PowerPoint</Application>
  <PresentationFormat>On-screen Show (4:3)</PresentationFormat>
  <Paragraphs>59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To get a grade 4 &amp; above</vt:lpstr>
      <vt:lpstr>MIND MAP</vt:lpstr>
      <vt:lpstr>Start to research this theme, through found visuals! Create at least 1 double page of found portraits and imagery which show this. Add the title ‘Ordinary/Extraordinary’ too.</vt:lpstr>
      <vt:lpstr>PowerPoint Presentation</vt:lpstr>
      <vt:lpstr>How can these everyday ORDINARY objects be made EXTRAORDINARY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 MAP</dc:title>
  <dc:creator>CWt</dc:creator>
  <cp:lastModifiedBy>CWt</cp:lastModifiedBy>
  <cp:revision>6</cp:revision>
  <dcterms:created xsi:type="dcterms:W3CDTF">2018-06-05T06:23:33Z</dcterms:created>
  <dcterms:modified xsi:type="dcterms:W3CDTF">2018-06-06T07:04:05Z</dcterms:modified>
</cp:coreProperties>
</file>