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475" autoAdjust="0"/>
  </p:normalViewPr>
  <p:slideViewPr>
    <p:cSldViewPr>
      <p:cViewPr>
        <p:scale>
          <a:sx n="94" d="100"/>
          <a:sy n="94" d="100"/>
        </p:scale>
        <p:origin x="-133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2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5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8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26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91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741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5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3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59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8C0D4-D27D-4343-8E79-36C1250DD3EE}" type="datetimeFigureOut">
              <a:rPr lang="en-GB" smtClean="0"/>
              <a:pPr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90B7-3AF8-4746-84AA-2BB9F97F30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58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smtClean="0">
                <a:latin typeface="Comic Sans MS"/>
                <a:cs typeface="Comic Sans MS"/>
              </a:rPr>
              <a:t>Facts </a:t>
            </a:r>
            <a:r>
              <a:rPr lang="en-GB" sz="1000" smtClean="0">
                <a:latin typeface="Comic Sans MS"/>
                <a:cs typeface="Comic Sans MS"/>
              </a:rPr>
              <a:t>: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Facts about George </a:t>
            </a:r>
            <a:r>
              <a:rPr lang="en-GB" sz="1000" dirty="0" err="1" smtClean="0">
                <a:latin typeface="Comic Sans MS"/>
                <a:cs typeface="Comic Sans MS"/>
              </a:rPr>
              <a:t>Hurrell</a:t>
            </a:r>
            <a:r>
              <a:rPr lang="en-GB" sz="1000" dirty="0" smtClean="0">
                <a:latin typeface="Comic Sans MS"/>
                <a:cs typeface="Comic Sans MS"/>
              </a:rPr>
              <a:t>: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6483"/>
            <a:ext cx="2061602" cy="2913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57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03099" y="260649"/>
            <a:ext cx="2411502" cy="31683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Facts about George </a:t>
            </a:r>
            <a:r>
              <a:rPr lang="en-GB" sz="1000" dirty="0" err="1" smtClean="0">
                <a:latin typeface="Comic Sans MS"/>
                <a:cs typeface="Comic Sans MS"/>
              </a:rPr>
              <a:t>Hurrell</a:t>
            </a:r>
            <a:r>
              <a:rPr lang="en-GB" sz="1000" dirty="0" smtClean="0">
                <a:latin typeface="Comic Sans MS"/>
                <a:cs typeface="Comic Sans MS"/>
              </a:rPr>
              <a:t>: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1.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2.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3.</a:t>
            </a:r>
          </a:p>
          <a:p>
            <a:endParaRPr lang="en-GB" sz="1000" dirty="0">
              <a:latin typeface="OpenDyslexic" pitchFamily="50" charset="0"/>
            </a:endParaRPr>
          </a:p>
          <a:p>
            <a:endParaRPr lang="en-GB" sz="1000" dirty="0" smtClean="0">
              <a:latin typeface="OpenDyslexic" pitchFamily="50" charset="0"/>
            </a:endParaRPr>
          </a:p>
          <a:p>
            <a:endParaRPr lang="en-GB" sz="1000" dirty="0">
              <a:latin typeface="OpenDyslexic" pitchFamily="50" charset="0"/>
            </a:endParaRPr>
          </a:p>
          <a:p>
            <a:r>
              <a:rPr lang="en-GB" sz="1000" dirty="0" smtClean="0">
                <a:latin typeface="OpenDyslexic" pitchFamily="50" charset="0"/>
              </a:rPr>
              <a:t>4.</a:t>
            </a:r>
          </a:p>
          <a:p>
            <a:pPr algn="ctr"/>
            <a:endParaRPr lang="en-GB" sz="1000" dirty="0">
              <a:latin typeface="OpenDyslexic" pitchFamily="50" charset="0"/>
            </a:endParaRPr>
          </a:p>
          <a:p>
            <a:pPr algn="ctr"/>
            <a:endParaRPr lang="en-GB" sz="1000" dirty="0" smtClean="0">
              <a:latin typeface="OpenDyslexi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5601" y="123833"/>
            <a:ext cx="2971800" cy="33085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1100" dirty="0" smtClean="0"/>
          </a:p>
          <a:p>
            <a:r>
              <a:rPr lang="en-GB" sz="1100" b="1" dirty="0" smtClean="0">
                <a:latin typeface="Comic Sans MS"/>
                <a:cs typeface="Comic Sans MS"/>
              </a:rPr>
              <a:t>DESCRIBE</a:t>
            </a:r>
            <a:r>
              <a:rPr lang="en-GB" sz="1100" dirty="0" smtClean="0">
                <a:latin typeface="Comic Sans MS"/>
                <a:cs typeface="Comic Sans MS"/>
              </a:rPr>
              <a:t> 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kind of things do you see in the artwork?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words would you use to describe the artwork?</a:t>
            </a: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 smtClean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 smtClean="0"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2590800" y="762000"/>
            <a:ext cx="291587" cy="2666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63520">
            <a:off x="5988035" y="1059281"/>
            <a:ext cx="427038" cy="42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08663" y="148593"/>
            <a:ext cx="2594751" cy="317009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000" dirty="0" smtClean="0"/>
          </a:p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UNDERSTAND</a:t>
            </a:r>
            <a:r>
              <a:rPr lang="en-GB" sz="1000" dirty="0" smtClean="0">
                <a:latin typeface="Comic Sans MS"/>
                <a:cs typeface="Comic Sans MS"/>
              </a:rPr>
              <a:t> the artwork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How does this artwork make you feel </a:t>
            </a:r>
            <a:r>
              <a:rPr lang="en-GB" sz="1000" smtClean="0">
                <a:latin typeface="Comic Sans MS"/>
                <a:cs typeface="Comic Sans MS"/>
              </a:rPr>
              <a:t>and why?</a:t>
            </a:r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33" name="Right Arrow 32"/>
          <p:cNvSpPr/>
          <p:nvPr/>
        </p:nvSpPr>
        <p:spPr>
          <a:xfrm rot="5400000">
            <a:off x="7882928" y="3527977"/>
            <a:ext cx="663779" cy="3728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273817" y="4100662"/>
            <a:ext cx="2641583" cy="246221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ANALYSE </a:t>
            </a:r>
            <a:r>
              <a:rPr lang="en-GB" sz="1100" dirty="0" smtClean="0">
                <a:latin typeface="Comic Sans MS"/>
                <a:cs typeface="Comic Sans MS"/>
              </a:rPr>
              <a:t>the artwork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What is the main idea behind the work?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r>
              <a:rPr lang="en-GB" sz="1100" b="1" dirty="0">
                <a:latin typeface="Comic Sans MS"/>
                <a:cs typeface="Comic Sans MS"/>
              </a:rPr>
              <a:t> </a:t>
            </a:r>
            <a:r>
              <a:rPr lang="en-GB" sz="1100" b="1" dirty="0" smtClean="0">
                <a:latin typeface="Comic Sans MS"/>
                <a:cs typeface="Comic Sans MS"/>
              </a:rPr>
              <a:t> </a:t>
            </a:r>
          </a:p>
          <a:p>
            <a:endParaRPr lang="en-GB" sz="1100" b="1" dirty="0">
              <a:latin typeface="Comic Sans MS"/>
              <a:cs typeface="Comic Sans MS"/>
            </a:endParaRPr>
          </a:p>
          <a:p>
            <a:endParaRPr lang="en-GB" sz="1100" b="1" dirty="0" smtClean="0">
              <a:latin typeface="Comic Sans MS"/>
              <a:cs typeface="Comic Sans MS"/>
            </a:endParaRPr>
          </a:p>
          <a:p>
            <a:r>
              <a:rPr lang="en-GB" sz="1100" b="1" dirty="0" smtClean="0">
                <a:latin typeface="Comic Sans MS"/>
                <a:cs typeface="Comic Sans MS"/>
              </a:rPr>
              <a:t>How do you think the artist made this work, what materials/equipment?</a:t>
            </a:r>
          </a:p>
          <a:p>
            <a:endParaRPr lang="en-GB" sz="1100" b="1" dirty="0" smtClean="0"/>
          </a:p>
          <a:p>
            <a:endParaRPr lang="en-GB" sz="1100" b="1" dirty="0" smtClean="0"/>
          </a:p>
          <a:p>
            <a:endParaRPr lang="en-GB" sz="11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764467" y="4759046"/>
            <a:ext cx="2286000" cy="1954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latin typeface="Comic Sans MS"/>
                <a:cs typeface="Comic Sans MS"/>
              </a:rPr>
              <a:t>APPLY</a:t>
            </a:r>
          </a:p>
          <a:p>
            <a:r>
              <a:rPr lang="en-GB" sz="1100" dirty="0" smtClean="0">
                <a:latin typeface="Comic Sans MS"/>
                <a:cs typeface="Comic Sans MS"/>
              </a:rPr>
              <a:t>What inspires you about this work? What techniques could you use?</a:t>
            </a: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endParaRPr lang="en-GB" sz="1100" dirty="0" smtClean="0">
              <a:latin typeface="Comic Sans MS"/>
              <a:cs typeface="Comic Sans MS"/>
            </a:endParaRPr>
          </a:p>
          <a:p>
            <a:r>
              <a:rPr lang="en-GB" sz="1100" dirty="0" smtClean="0">
                <a:latin typeface="Comic Sans MS"/>
                <a:cs typeface="Comic Sans MS"/>
              </a:rPr>
              <a:t>How does this work link to your current class theme and why? 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endParaRPr lang="en-GB" sz="11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019800" y="6019800"/>
            <a:ext cx="387776" cy="2739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81000" y="3534013"/>
            <a:ext cx="3144832" cy="301621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latin typeface="Comic Sans MS"/>
                <a:cs typeface="Comic Sans MS"/>
              </a:rPr>
              <a:t>EVALUATE</a:t>
            </a:r>
            <a:r>
              <a:rPr lang="en-GB" sz="1000" dirty="0" smtClean="0">
                <a:latin typeface="Comic Sans MS"/>
                <a:cs typeface="Comic Sans MS"/>
              </a:rPr>
              <a:t> your answer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do you think is good/not so good about this work?</a:t>
            </a: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endParaRPr lang="en-GB" sz="1000" dirty="0" smtClean="0">
              <a:latin typeface="Comic Sans MS"/>
              <a:cs typeface="Comic Sans MS"/>
            </a:endParaRPr>
          </a:p>
          <a:p>
            <a:pPr algn="ctr"/>
            <a:r>
              <a:rPr lang="en-GB" sz="1000" dirty="0" smtClean="0">
                <a:latin typeface="Comic Sans MS"/>
                <a:cs typeface="Comic Sans MS"/>
              </a:rPr>
              <a:t>What makes you think this (link back to previous answers).</a:t>
            </a:r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  <a:p>
            <a:pPr algn="ctr"/>
            <a:endParaRPr lang="en-GB" sz="1000" dirty="0" smtClean="0"/>
          </a:p>
          <a:p>
            <a:pPr algn="ctr"/>
            <a:endParaRPr lang="en-GB" sz="1000" dirty="0"/>
          </a:p>
        </p:txBody>
      </p:sp>
      <p:sp>
        <p:nvSpPr>
          <p:cNvPr id="19" name="Right Arrow 18"/>
          <p:cNvSpPr/>
          <p:nvPr/>
        </p:nvSpPr>
        <p:spPr>
          <a:xfrm rot="12104257">
            <a:off x="3333297" y="6244791"/>
            <a:ext cx="4680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047" y="1759357"/>
            <a:ext cx="2343507" cy="2999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55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402</Words>
  <Application>Microsoft Office PowerPoint</Application>
  <PresentationFormat>On-screen Show (4:3)</PresentationFormat>
  <Paragraphs>246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FTu</dc:creator>
  <cp:lastModifiedBy>HAs</cp:lastModifiedBy>
  <cp:revision>19</cp:revision>
  <cp:lastPrinted>2018-06-06T08:13:49Z</cp:lastPrinted>
  <dcterms:created xsi:type="dcterms:W3CDTF">2016-10-31T19:37:12Z</dcterms:created>
  <dcterms:modified xsi:type="dcterms:W3CDTF">2018-06-06T10:05:03Z</dcterms:modified>
</cp:coreProperties>
</file>