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70" r:id="rId6"/>
    <p:sldId id="269" r:id="rId7"/>
    <p:sldId id="260" r:id="rId8"/>
    <p:sldId id="268" r:id="rId9"/>
    <p:sldId id="261" r:id="rId10"/>
    <p:sldId id="262" r:id="rId11"/>
    <p:sldId id="266" r:id="rId12"/>
    <p:sldId id="263" r:id="rId13"/>
    <p:sldId id="265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6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7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4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61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17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1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65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48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45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79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8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BDC6-B143-4FE5-B4FE-B4E095CC30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A1659-6779-432D-989A-32C5BE9DC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8640"/>
            <a:ext cx="17811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1738"/>
            <a:ext cx="3240360" cy="333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08" y="4083182"/>
            <a:ext cx="4162227" cy="277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97" y="0"/>
            <a:ext cx="17335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872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5581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303" y="2683007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352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073524" cy="45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235739" cy="340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3984079" cy="291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6335"/>
            <a:ext cx="3194324" cy="240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6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2232248" cy="31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4" y="3356992"/>
            <a:ext cx="199750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3093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Jose Luis Merino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67" y="116632"/>
            <a:ext cx="19526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92" y="2520837"/>
            <a:ext cx="1752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9" y="115955"/>
            <a:ext cx="3053156" cy="194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66" y="2099135"/>
            <a:ext cx="19431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2520837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Faile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105322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93" y="4660010"/>
            <a:ext cx="1416062" cy="201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86895" y="6165304"/>
            <a:ext cx="245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Sarah </a:t>
            </a:r>
            <a:r>
              <a:rPr lang="en-GB" dirty="0" err="1" smtClean="0"/>
              <a:t>Beetson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833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1944216" cy="317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0" y="3861048"/>
            <a:ext cx="1714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9171"/>
            <a:ext cx="2232248" cy="250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20688"/>
            <a:ext cx="3235077" cy="485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00" y="3227460"/>
            <a:ext cx="2344998" cy="326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32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5" y="25574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6279"/>
            <a:ext cx="2160240" cy="26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57064"/>
            <a:ext cx="3188765" cy="18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94556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3688"/>
            <a:ext cx="2304256" cy="340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861048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204559"/>
            <a:ext cx="250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Beatrice </a:t>
            </a:r>
            <a:r>
              <a:rPr lang="en-GB" dirty="0" err="1" smtClean="0"/>
              <a:t>Millhaze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700587" y="2389225"/>
            <a:ext cx="214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FredTomaselli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439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70878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87" y="2852936"/>
            <a:ext cx="18097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52936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48300"/>
            <a:ext cx="32480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4928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Alex Katz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6" y="35159"/>
            <a:ext cx="3511499" cy="264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28529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Wendy </a:t>
            </a:r>
            <a:r>
              <a:rPr lang="en-GB" dirty="0" err="1" smtClean="0"/>
              <a:t>Plovmand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93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2232248" cy="308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219179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664"/>
            <a:ext cx="2127173" cy="307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Image result for paolozz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2183862" cy="321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55" y="3658542"/>
            <a:ext cx="4368764" cy="272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66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07630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1752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44098"/>
            <a:ext cx="2468058" cy="342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10" y="143689"/>
            <a:ext cx="2869456" cy="28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99170"/>
            <a:ext cx="18383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8952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19600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859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4313"/>
            <a:ext cx="3070671" cy="307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3" y="3574534"/>
            <a:ext cx="2393281" cy="32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5472608" cy="317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32129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Damien </a:t>
            </a:r>
            <a:r>
              <a:rPr lang="en-GB" dirty="0" err="1" smtClean="0"/>
              <a:t>Hirst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" y="0"/>
            <a:ext cx="2648072" cy="349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2924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Jacky Tsai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70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38" y="169764"/>
            <a:ext cx="1168267" cy="157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2276872"/>
            <a:ext cx="2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McQueen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96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011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3" y="3356992"/>
            <a:ext cx="50482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2514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97" y="238918"/>
            <a:ext cx="28575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Alison </a:t>
            </a:r>
            <a:r>
              <a:rPr lang="en-GB" dirty="0" err="1" smtClean="0"/>
              <a:t>Casson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99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SWOON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332656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2" y="2564904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752" y="178718"/>
            <a:ext cx="19716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5157192"/>
            <a:ext cx="2781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7" y="270892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2" y="4461867"/>
            <a:ext cx="4401102" cy="220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89" y="1756116"/>
            <a:ext cx="3798489" cy="252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98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502885" cy="240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" y="2708920"/>
            <a:ext cx="3177097" cy="383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7076"/>
            <a:ext cx="22479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11526"/>
            <a:ext cx="4123581" cy="41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12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049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265067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87727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Joe Morse</a:t>
            </a:r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1962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47" y="2636912"/>
            <a:ext cx="2735256" cy="391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7828"/>
            <a:ext cx="1831763" cy="187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7057" y="119527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Alison </a:t>
            </a:r>
            <a:r>
              <a:rPr lang="en-GB" dirty="0" err="1" smtClean="0"/>
              <a:t>Casson</a:t>
            </a:r>
            <a:endParaRPr lang="en-GB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83" y="4354180"/>
            <a:ext cx="2849388" cy="189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53275"/>
            <a:ext cx="3277418" cy="241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6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3070671" cy="307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937"/>
            <a:ext cx="2838495" cy="313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4313"/>
            <a:ext cx="3070671" cy="307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3" y="3574534"/>
            <a:ext cx="2393281" cy="32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5472608" cy="317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455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</Words>
  <Application>Microsoft Office PowerPoint</Application>
  <PresentationFormat>On-screen Show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SWOON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CWt</dc:creator>
  <cp:lastModifiedBy>CWt</cp:lastModifiedBy>
  <cp:revision>1</cp:revision>
  <dcterms:created xsi:type="dcterms:W3CDTF">2019-01-18T09:41:15Z</dcterms:created>
  <dcterms:modified xsi:type="dcterms:W3CDTF">2019-01-18T09:42:56Z</dcterms:modified>
</cp:coreProperties>
</file>