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1662" y="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4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74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94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2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28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49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05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9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25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84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1E882-C9CE-46D2-B957-BA7CBEEBDFF5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3FFF4-52E9-4CC1-8617-E68008ECB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5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646" y="1262"/>
            <a:ext cx="6534726" cy="754314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28 Days Later" panose="020B0603050302020204" pitchFamily="34" charset="0"/>
              </a:rPr>
              <a:t>ART EXAM PLAN</a:t>
            </a:r>
            <a:endParaRPr lang="en-GB" sz="2800" dirty="0">
              <a:latin typeface="28 Days Later" panose="020B06030503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632" y="624920"/>
            <a:ext cx="2952328" cy="675539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sz="1800" dirty="0" smtClean="0">
                <a:solidFill>
                  <a:schemeClr val="tx1"/>
                </a:solidFill>
              </a:rPr>
              <a:t>THURSDAY 10/05/18</a:t>
            </a:r>
          </a:p>
          <a:p>
            <a:pPr algn="l"/>
            <a:r>
              <a:rPr lang="en-GB" sz="1800" dirty="0" smtClean="0"/>
              <a:t>1.</a:t>
            </a:r>
          </a:p>
          <a:p>
            <a:pPr algn="l"/>
            <a:endParaRPr lang="en-GB" sz="1800" dirty="0"/>
          </a:p>
          <a:p>
            <a:pPr algn="l"/>
            <a:endParaRPr lang="en-GB" sz="1800" dirty="0" smtClean="0"/>
          </a:p>
          <a:p>
            <a:pPr algn="l"/>
            <a:r>
              <a:rPr lang="en-GB" sz="1800" dirty="0" smtClean="0"/>
              <a:t>2</a:t>
            </a:r>
          </a:p>
          <a:p>
            <a:pPr algn="l"/>
            <a:endParaRPr lang="en-GB" sz="1800" dirty="0"/>
          </a:p>
          <a:p>
            <a:pPr algn="l"/>
            <a:endParaRPr lang="en-GB" sz="1800" dirty="0" smtClean="0"/>
          </a:p>
          <a:p>
            <a:pPr algn="l"/>
            <a:endParaRPr lang="en-GB" sz="1800" dirty="0"/>
          </a:p>
          <a:p>
            <a:pPr algn="l"/>
            <a:r>
              <a:rPr lang="en-GB" sz="1800" dirty="0" smtClean="0"/>
              <a:t>3</a:t>
            </a:r>
          </a:p>
          <a:p>
            <a:pPr algn="l"/>
            <a:endParaRPr lang="en-GB" sz="1800" dirty="0"/>
          </a:p>
          <a:p>
            <a:pPr algn="l"/>
            <a:endParaRPr lang="en-GB" sz="1800" dirty="0" smtClean="0"/>
          </a:p>
          <a:p>
            <a:pPr algn="l"/>
            <a:endParaRPr lang="en-GB" sz="1800" dirty="0"/>
          </a:p>
          <a:p>
            <a:pPr algn="l"/>
            <a:r>
              <a:rPr lang="en-GB" sz="1800" dirty="0" smtClean="0"/>
              <a:t>4</a:t>
            </a:r>
          </a:p>
          <a:p>
            <a:pPr algn="l"/>
            <a:endParaRPr lang="en-GB" sz="1800" dirty="0"/>
          </a:p>
          <a:p>
            <a:pPr algn="l"/>
            <a:endParaRPr lang="en-GB" sz="1800" dirty="0" smtClean="0"/>
          </a:p>
          <a:p>
            <a:pPr algn="l"/>
            <a:endParaRPr lang="en-GB" sz="1800" dirty="0"/>
          </a:p>
          <a:p>
            <a:pPr algn="l"/>
            <a:r>
              <a:rPr lang="en-GB" sz="1800" dirty="0" smtClean="0"/>
              <a:t>5</a:t>
            </a:r>
            <a:endParaRPr lang="en-GB" sz="1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625693" y="624920"/>
            <a:ext cx="3024336" cy="675539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smtClean="0">
                <a:solidFill>
                  <a:schemeClr val="tx1"/>
                </a:solidFill>
              </a:rPr>
              <a:t>FRIDAY 11/05/18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6305" y="1043608"/>
            <a:ext cx="3429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1.</a:t>
            </a:r>
          </a:p>
          <a:p>
            <a:pPr lvl="0">
              <a:spcBef>
                <a:spcPct val="20000"/>
              </a:spcBef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2</a:t>
            </a:r>
          </a:p>
          <a:p>
            <a:pPr lvl="0">
              <a:spcBef>
                <a:spcPct val="20000"/>
              </a:spcBef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3</a:t>
            </a:r>
          </a:p>
          <a:p>
            <a:pPr lvl="0">
              <a:spcBef>
                <a:spcPct val="20000"/>
              </a:spcBef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4</a:t>
            </a:r>
          </a:p>
          <a:p>
            <a:pPr lvl="0">
              <a:spcBef>
                <a:spcPct val="20000"/>
              </a:spcBef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34" y="7430735"/>
            <a:ext cx="6597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 Rounded MT Bold" panose="020F0704030504030204" pitchFamily="34" charset="0"/>
              </a:rPr>
              <a:t>You can use the 10 hours how you wish. It is important all work in sketchbook</a:t>
            </a:r>
            <a:r>
              <a:rPr lang="en-GB" dirty="0" smtClean="0">
                <a:latin typeface="Arial Rounded MT Bold" panose="020F0704030504030204" pitchFamily="34" charset="0"/>
              </a:rPr>
              <a:t>/ large scale work/ boards </a:t>
            </a:r>
            <a:r>
              <a:rPr lang="en-GB" dirty="0" err="1" smtClean="0">
                <a:latin typeface="Arial Rounded MT Bold" panose="020F0704030504030204" pitchFamily="34" charset="0"/>
              </a:rPr>
              <a:t>etc</a:t>
            </a:r>
            <a:r>
              <a:rPr lang="en-GB" dirty="0" smtClean="0">
                <a:latin typeface="Arial Rounded MT Bold" panose="020F0704030504030204" pitchFamily="34" charset="0"/>
              </a:rPr>
              <a:t> is completed by 3pm on Friday.</a:t>
            </a:r>
          </a:p>
          <a:p>
            <a:r>
              <a:rPr lang="en-GB" dirty="0" smtClean="0">
                <a:latin typeface="Arial Rounded MT Bold" panose="020F0704030504030204" pitchFamily="34" charset="0"/>
              </a:rPr>
              <a:t>If you do </a:t>
            </a:r>
            <a:r>
              <a:rPr lang="en-GB" dirty="0" smtClean="0">
                <a:latin typeface="Arial Rounded MT Bold" panose="020F0704030504030204" pitchFamily="34" charset="0"/>
              </a:rPr>
              <a:t>have any </a:t>
            </a:r>
            <a:r>
              <a:rPr lang="en-GB" dirty="0" smtClean="0">
                <a:latin typeface="Arial Rounded MT Bold" panose="020F0704030504030204" pitchFamily="34" charset="0"/>
              </a:rPr>
              <a:t>spare time, go back through your exam </a:t>
            </a:r>
            <a:r>
              <a:rPr lang="en-GB" dirty="0" smtClean="0">
                <a:latin typeface="Arial Rounded MT Bold" panose="020F0704030504030204" pitchFamily="34" charset="0"/>
              </a:rPr>
              <a:t>prep </a:t>
            </a:r>
            <a:r>
              <a:rPr lang="en-GB" dirty="0" smtClean="0">
                <a:latin typeface="Arial Rounded MT Bold" panose="020F0704030504030204" pitchFamily="34" charset="0"/>
              </a:rPr>
              <a:t>and work back </a:t>
            </a:r>
            <a:r>
              <a:rPr lang="en-GB" dirty="0" smtClean="0">
                <a:latin typeface="Arial Rounded MT Bold" panose="020F0704030504030204" pitchFamily="34" charset="0"/>
              </a:rPr>
              <a:t>into it. </a:t>
            </a:r>
            <a:r>
              <a:rPr lang="en-GB" dirty="0" smtClean="0">
                <a:latin typeface="Arial Rounded MT Bold" panose="020F0704030504030204" pitchFamily="34" charset="0"/>
              </a:rPr>
              <a:t>Make sure your idea is clear, evaluate if need!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2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658" y="0"/>
            <a:ext cx="6172200" cy="1115616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28 Days Later" panose="020B0603050302020204" pitchFamily="34" charset="0"/>
              </a:rPr>
              <a:t>WRITTEN TASKS, as extension if need</a:t>
            </a:r>
            <a:endParaRPr lang="en-GB" sz="2800" dirty="0">
              <a:latin typeface="28 Days Later" panose="020B06030503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6632" y="1043608"/>
            <a:ext cx="3168352" cy="853016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16632" y="1907704"/>
            <a:ext cx="3168352" cy="612068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Arial Rounded MT Bold" panose="020F0704030504030204" pitchFamily="34" charset="0"/>
              </a:rPr>
              <a:t>What is the exam theme? </a:t>
            </a:r>
          </a:p>
          <a:p>
            <a:pPr marL="0" indent="0">
              <a:buNone/>
            </a:pPr>
            <a:endParaRPr lang="en-GB" sz="2000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0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Arial Rounded MT Bold" panose="020F0704030504030204" pitchFamily="34" charset="0"/>
              </a:rPr>
              <a:t>What ideas did you have? </a:t>
            </a:r>
          </a:p>
          <a:p>
            <a:pPr marL="0" indent="0">
              <a:buNone/>
            </a:pPr>
            <a:endParaRPr lang="en-GB" sz="2000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0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Arial Rounded MT Bold" panose="020F0704030504030204" pitchFamily="34" charset="0"/>
              </a:rPr>
              <a:t>Who/what inspired your ideas?</a:t>
            </a:r>
          </a:p>
          <a:p>
            <a:pPr marL="0" indent="0">
              <a:buNone/>
            </a:pPr>
            <a:endParaRPr lang="en-GB" sz="2000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0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Arial Rounded MT Bold" panose="020F0704030504030204" pitchFamily="34" charset="0"/>
              </a:rPr>
              <a:t>What artists did you look at, how and why</a:t>
            </a:r>
            <a:r>
              <a:rPr lang="en-GB" dirty="0" smtClean="0">
                <a:latin typeface="Arial Rounded MT Bold" panose="020F0704030504030204" pitchFamily="34" charset="0"/>
              </a:rPr>
              <a:t>?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3573016" y="1043608"/>
            <a:ext cx="3103339" cy="853016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EVALUATION 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573016" y="1907704"/>
            <a:ext cx="3103339" cy="6048672"/>
          </a:xfrm>
          <a:solidFill>
            <a:srgbClr val="F3F1AF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Arial Rounded MT Bold" panose="020F0704030504030204" pitchFamily="34" charset="0"/>
              </a:rPr>
              <a:t>Explain your final piece/s</a:t>
            </a:r>
          </a:p>
          <a:p>
            <a:pPr marL="0" indent="0">
              <a:buNone/>
            </a:pPr>
            <a:endParaRPr lang="en-GB" sz="20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000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Arial Rounded MT Bold" panose="020F0704030504030204" pitchFamily="34" charset="0"/>
              </a:rPr>
              <a:t>How </a:t>
            </a:r>
            <a:r>
              <a:rPr lang="en-GB" sz="2000" dirty="0" smtClean="0">
                <a:latin typeface="Arial Rounded MT Bold" panose="020F0704030504030204" pitchFamily="34" charset="0"/>
              </a:rPr>
              <a:t>does it link to the exam theme?</a:t>
            </a:r>
          </a:p>
          <a:p>
            <a:pPr marL="0" indent="0">
              <a:buNone/>
            </a:pPr>
            <a:endParaRPr lang="en-GB" sz="20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000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Arial Rounded MT Bold" panose="020F0704030504030204" pitchFamily="34" charset="0"/>
              </a:rPr>
              <a:t>What </a:t>
            </a:r>
            <a:r>
              <a:rPr lang="en-GB" sz="2000" dirty="0" smtClean="0">
                <a:latin typeface="Arial Rounded MT Bold" panose="020F0704030504030204" pitchFamily="34" charset="0"/>
              </a:rPr>
              <a:t>materials/ skills have you used?</a:t>
            </a:r>
          </a:p>
          <a:p>
            <a:pPr marL="0" indent="0">
              <a:buNone/>
            </a:pPr>
            <a:endParaRPr lang="en-GB" sz="2000" dirty="0">
              <a:latin typeface="Arial Rounded MT Bold" panose="020F0704030504030204" pitchFamily="34" charset="0"/>
            </a:endParaRPr>
          </a:p>
          <a:p>
            <a:pPr marL="0" lvl="0" indent="0">
              <a:buNone/>
            </a:pPr>
            <a:endParaRPr lang="en-GB" sz="2000" smtClean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marL="0" lvl="0" indent="0">
              <a:buNone/>
            </a:pPr>
            <a:r>
              <a:rPr lang="en-GB" sz="200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How </a:t>
            </a:r>
            <a:r>
              <a:rPr lang="en-GB" sz="2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is it successful</a:t>
            </a:r>
            <a:r>
              <a:rPr lang="en-GB" sz="2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/ unsuccessful</a:t>
            </a:r>
            <a:r>
              <a:rPr lang="en-GB" sz="2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?</a:t>
            </a:r>
          </a:p>
          <a:p>
            <a:pPr marL="0" indent="0">
              <a:buNone/>
            </a:pPr>
            <a:endParaRPr lang="en-GB" dirty="0" smtClean="0">
              <a:latin typeface="Arial Rounded MT Bold" panose="020F07040305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62" y="8131750"/>
            <a:ext cx="6730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 Rounded MT Bold" panose="020F0704030504030204" pitchFamily="34" charset="0"/>
              </a:rPr>
              <a:t>You can add additional annotations if you wish but only if you have time. 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35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161</Words>
  <Application>Microsoft Office PowerPoint</Application>
  <PresentationFormat>On-screen Show (4:3)</PresentationFormat>
  <Paragraphs>61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ART EXAM PLAN</vt:lpstr>
      <vt:lpstr>WRITTEN TASKS, as extension if need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PHOTOGRAPHY EXAM PLAN</dc:title>
  <dc:creator>HAs</dc:creator>
  <cp:lastModifiedBy>NTa</cp:lastModifiedBy>
  <cp:revision>14</cp:revision>
  <dcterms:created xsi:type="dcterms:W3CDTF">2018-04-24T07:24:29Z</dcterms:created>
  <dcterms:modified xsi:type="dcterms:W3CDTF">2018-04-26T10:47:22Z</dcterms:modified>
</cp:coreProperties>
</file>