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Default Extension="tiff" ContentType="image/tiff"/>
  <Default Extension="wdp" ContentType="image/vnd.ms-photo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slideLayouts/slideLayout4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61" r:id="rId2"/>
    <p:sldId id="264" r:id="rId3"/>
    <p:sldId id="263" r:id="rId4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FDFDFD"/>
    <a:srgbClr val="FCFCFC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6593"/>
    <p:restoredTop sz="93625"/>
  </p:normalViewPr>
  <p:slideViewPr>
    <p:cSldViewPr snapToGrid="0" snapToObjects="1">
      <p:cViewPr>
        <p:scale>
          <a:sx n="79" d="100"/>
          <a:sy n="79" d="100"/>
        </p:scale>
        <p:origin x="-4472" y="-896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F74AA-CE99-7945-A188-52C47C77F27C}" type="datetimeFigureOut">
              <a:rPr lang="en-US" smtClean="0"/>
              <a:pPr/>
              <a:t>3/24/20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CA844-1CBF-EE4A-92BB-1B5EB87EEF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41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5" Type="http://schemas.openxmlformats.org/officeDocument/2006/relationships/image" Target="../media/image9.tiff"/><Relationship Id="rId6" Type="http://schemas.openxmlformats.org/officeDocument/2006/relationships/image" Target="../media/image10.tiff"/><Relationship Id="rId7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s3.amazonaws.com/fancydogstudiocompics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-102356" y="-84221"/>
            <a:ext cx="6955023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1373263" y="825373"/>
            <a:ext cx="4014439" cy="1171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1132106" y="5938829"/>
            <a:ext cx="2764207" cy="1166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2525" y="7849789"/>
            <a:ext cx="5315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Teacher: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Name:</a:t>
            </a:r>
          </a:p>
          <a:p>
            <a:r>
              <a:rPr lang="en-US" dirty="0" smtClean="0">
                <a:latin typeface="+mj-lt"/>
              </a:rPr>
              <a:t>Class:</a:t>
            </a:r>
            <a:endParaRPr lang="en-US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412509" y="5880194"/>
            <a:ext cx="1056969" cy="12838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9744" y="2531165"/>
            <a:ext cx="5690824" cy="255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7155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s3.amazonaws.com/fancydogstudiocompics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-97025" y="0"/>
            <a:ext cx="6955023" cy="990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:\Art\jbx\Year 8\mechanical insects\insect materia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16" y="445168"/>
            <a:ext cx="6220242" cy="879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7119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s://s3.amazonaws.com/fancydogstudiocompics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50395" y="0"/>
            <a:ext cx="6617368" cy="942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684" y="6595166"/>
            <a:ext cx="2647699" cy="1823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655" t="6672" r="2703" b="7141"/>
          <a:stretch/>
        </p:blipFill>
        <p:spPr>
          <a:xfrm>
            <a:off x="4416897" y="921385"/>
            <a:ext cx="1643848" cy="3458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4767" r="21439"/>
          <a:stretch/>
        </p:blipFill>
        <p:spPr>
          <a:xfrm>
            <a:off x="1076632" y="4975844"/>
            <a:ext cx="1895817" cy="34423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55596"/>
          <a:stretch/>
        </p:blipFill>
        <p:spPr>
          <a:xfrm>
            <a:off x="2972449" y="4505121"/>
            <a:ext cx="2600138" cy="1703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642" y="921385"/>
            <a:ext cx="3472527" cy="3435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" y="465585"/>
            <a:ext cx="595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Exciting insects examples.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877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</TotalTime>
  <Words>10</Words>
  <Application>Microsoft Macintosh PowerPoint</Application>
  <PresentationFormat>A4 Paper (210x297 mm)</PresentationFormat>
  <Paragraphs>5</Paragraphs>
  <Slides>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Slide 1</vt:lpstr>
      <vt:lpstr>Slide 2</vt:lpstr>
      <vt:lpstr>Slide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nicola taylor</cp:lastModifiedBy>
  <cp:revision>34</cp:revision>
  <dcterms:created xsi:type="dcterms:W3CDTF">2020-03-24T15:42:19Z</dcterms:created>
  <dcterms:modified xsi:type="dcterms:W3CDTF">2020-03-24T15:43:34Z</dcterms:modified>
</cp:coreProperties>
</file>