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70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9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E619-2297-40D5-9B49-A252F3330D31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2971-0094-43B0-8D8C-AC19BAE671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722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E619-2297-40D5-9B49-A252F3330D31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2971-0094-43B0-8D8C-AC19BAE671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144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E619-2297-40D5-9B49-A252F3330D31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2971-0094-43B0-8D8C-AC19BAE671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067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E619-2297-40D5-9B49-A252F3330D31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2971-0094-43B0-8D8C-AC19BAE671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628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E619-2297-40D5-9B49-A252F3330D31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2971-0094-43B0-8D8C-AC19BAE671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346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E619-2297-40D5-9B49-A252F3330D31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2971-0094-43B0-8D8C-AC19BAE671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445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E619-2297-40D5-9B49-A252F3330D31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2971-0094-43B0-8D8C-AC19BAE671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094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E619-2297-40D5-9B49-A252F3330D31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2971-0094-43B0-8D8C-AC19BAE671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464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E619-2297-40D5-9B49-A252F3330D31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2971-0094-43B0-8D8C-AC19BAE671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193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E619-2297-40D5-9B49-A252F3330D31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2971-0094-43B0-8D8C-AC19BAE671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278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E619-2297-40D5-9B49-A252F3330D31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2971-0094-43B0-8D8C-AC19BAE671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151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6E619-2297-40D5-9B49-A252F3330D31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D2971-0094-43B0-8D8C-AC19BAE671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801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Keren </a:t>
            </a:r>
            <a:r>
              <a:rPr lang="en-GB" dirty="0" err="1" smtClean="0"/>
              <a:t>Oxman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9952" y="1340768"/>
            <a:ext cx="2847043" cy="384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966" y="3154745"/>
            <a:ext cx="2269444" cy="328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114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Victor Man</a:t>
            </a:r>
            <a:endParaRPr lang="en-GB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33561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6235"/>
            <a:ext cx="2905953" cy="372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080160"/>
            <a:ext cx="2649535" cy="366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109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Birgit </a:t>
            </a:r>
            <a:r>
              <a:rPr lang="en-GB" dirty="0" err="1" smtClean="0"/>
              <a:t>Megerle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59483"/>
            <a:ext cx="3528392" cy="4171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2004083" cy="2314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421" y="3717032"/>
            <a:ext cx="2448244" cy="288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649" y="260648"/>
            <a:ext cx="2871788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12886"/>
            <a:ext cx="2424214" cy="282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149" y="4293096"/>
            <a:ext cx="20955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747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7"/>
            <a:ext cx="2376264" cy="308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3501009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Montse</a:t>
            </a:r>
            <a:r>
              <a:rPr lang="en-GB" dirty="0" smtClean="0"/>
              <a:t> Bernal</a:t>
            </a:r>
          </a:p>
          <a:p>
            <a:endParaRPr lang="en-GB" dirty="0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63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Image result for montse ber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138908"/>
            <a:ext cx="1885950" cy="241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80312" y="4558259"/>
            <a:ext cx="1279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Olaf Hajek</a:t>
            </a:r>
            <a:endParaRPr lang="en-GB" dirty="0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296" y="116632"/>
            <a:ext cx="3299494" cy="4441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8156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-99392"/>
            <a:ext cx="8229600" cy="1143000"/>
          </a:xfrm>
        </p:spPr>
        <p:txBody>
          <a:bodyPr/>
          <a:lstStyle/>
          <a:p>
            <a:r>
              <a:rPr lang="en-GB" dirty="0" smtClean="0"/>
              <a:t>Eduardo Bertone</a:t>
            </a:r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73" y="188640"/>
            <a:ext cx="2333856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23" y="3284984"/>
            <a:ext cx="3417243" cy="341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899770"/>
            <a:ext cx="3558751" cy="224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73016"/>
            <a:ext cx="4903091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95334"/>
            <a:ext cx="2088232" cy="295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053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0011"/>
            <a:ext cx="21145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83" y="3356992"/>
            <a:ext cx="50482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24744"/>
            <a:ext cx="25146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497" y="238918"/>
            <a:ext cx="28575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24128" y="422108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Alison </a:t>
            </a:r>
            <a:r>
              <a:rPr lang="en-GB" dirty="0" err="1" smtClean="0"/>
              <a:t>Casson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5682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2462397" cy="1723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1561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0466"/>
            <a:ext cx="2892549" cy="205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206084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Guy </a:t>
            </a:r>
            <a:r>
              <a:rPr lang="en-GB" dirty="0" err="1" smtClean="0"/>
              <a:t>Mckinley</a:t>
            </a:r>
            <a:endParaRPr lang="en-GB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30289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1" y="4581128"/>
            <a:ext cx="3282479" cy="209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9872" y="292494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Iemza</a:t>
            </a:r>
            <a:endParaRPr lang="en-GB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470" y="3294276"/>
            <a:ext cx="2436863" cy="136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3622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74" y="4658919"/>
            <a:ext cx="3069704" cy="215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95390" y="630277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Shepard </a:t>
            </a:r>
            <a:r>
              <a:rPr lang="en-GB" dirty="0" err="1" smtClean="0"/>
              <a:t>Fairey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069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921896" cy="246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69092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German Gonzalez</a:t>
            </a:r>
            <a:endParaRPr lang="en-GB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19335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209" y="2584088"/>
            <a:ext cx="1656184" cy="2049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667155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78628" y="6450473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Brian Calvin</a:t>
            </a:r>
            <a:endParaRPr lang="en-GB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962" y="3136721"/>
            <a:ext cx="1976810" cy="306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36721"/>
            <a:ext cx="18859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5597" y="6450473"/>
            <a:ext cx="2672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Kaye </a:t>
            </a:r>
            <a:r>
              <a:rPr lang="en-GB" dirty="0" err="1" smtClean="0"/>
              <a:t>Donachie</a:t>
            </a:r>
            <a:endParaRPr lang="en-GB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805" y="3136721"/>
            <a:ext cx="1555869" cy="19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309" y="4896729"/>
            <a:ext cx="1519094" cy="1896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554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54" y="188639"/>
            <a:ext cx="2117306" cy="301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54" y="3429000"/>
            <a:ext cx="205236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645333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Tatsuya Taniguchi</a:t>
            </a:r>
            <a:endParaRPr lang="en-GB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709" y="476672"/>
            <a:ext cx="24288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683" y="2343150"/>
            <a:ext cx="1908398" cy="196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365104"/>
            <a:ext cx="19431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71800" y="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Tara Hardy</a:t>
            </a:r>
            <a:endParaRPr lang="en-GB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52834"/>
            <a:ext cx="2520280" cy="301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88224" y="334770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Tim </a:t>
            </a:r>
            <a:r>
              <a:rPr lang="en-GB" dirty="0" err="1" smtClean="0"/>
              <a:t>Marrs</a:t>
            </a:r>
            <a:endParaRPr lang="en-GB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602" y="4077072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063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Billie Jean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340768"/>
            <a:ext cx="3281189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05064"/>
            <a:ext cx="183832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92624"/>
            <a:ext cx="3240360" cy="311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67437"/>
            <a:ext cx="17335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5476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Tim </a:t>
            </a:r>
            <a:r>
              <a:rPr lang="en-GB" dirty="0" err="1" smtClean="0"/>
              <a:t>Marrs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84874"/>
            <a:ext cx="4330575" cy="2172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02" y="3429000"/>
            <a:ext cx="3137448" cy="3225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323874"/>
            <a:ext cx="2133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47750"/>
            <a:ext cx="352425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927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Gillian Carnegie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952" y="4365104"/>
            <a:ext cx="1872208" cy="233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82" y="1196753"/>
            <a:ext cx="324756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05127"/>
            <a:ext cx="3172023" cy="255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63892"/>
            <a:ext cx="4261656" cy="284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" y="116632"/>
            <a:ext cx="241048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39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88640"/>
            <a:ext cx="292417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0825"/>
            <a:ext cx="5112568" cy="31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5738" y="1803642"/>
            <a:ext cx="2426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Jitish</a:t>
            </a:r>
            <a:r>
              <a:rPr lang="en-GB" dirty="0" smtClean="0"/>
              <a:t> </a:t>
            </a:r>
            <a:r>
              <a:rPr lang="en-GB" dirty="0" err="1" smtClean="0"/>
              <a:t>Kallat</a:t>
            </a:r>
            <a:endParaRPr lang="en-GB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2924944"/>
            <a:ext cx="2647649" cy="380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15816" y="6086815"/>
            <a:ext cx="1246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Ryan </a:t>
            </a:r>
            <a:r>
              <a:rPr lang="en-GB" dirty="0" err="1" smtClean="0"/>
              <a:t>Heshka</a:t>
            </a:r>
            <a:endParaRPr lang="en-GB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367" y="3255248"/>
            <a:ext cx="2121024" cy="283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255249"/>
            <a:ext cx="2567251" cy="197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24128" y="3645024"/>
            <a:ext cx="792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Lisa Milroy</a:t>
            </a:r>
          </a:p>
          <a:p>
            <a:endParaRPr lang="en-GB" dirty="0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190809"/>
            <a:ext cx="2351584" cy="153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8956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</TotalTime>
  <Words>43</Words>
  <Application>Microsoft Office PowerPoint</Application>
  <PresentationFormat>On-screen Show (4:3)</PresentationFormat>
  <Paragraphs>22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Keren Oxman</vt:lpstr>
      <vt:lpstr>PowerPoint Presentation</vt:lpstr>
      <vt:lpstr>PowerPoint Presentation</vt:lpstr>
      <vt:lpstr>PowerPoint Presentation</vt:lpstr>
      <vt:lpstr>PowerPoint Presentation</vt:lpstr>
      <vt:lpstr>Billie Jean</vt:lpstr>
      <vt:lpstr>Tim Marrs</vt:lpstr>
      <vt:lpstr>Gillian Carnegie</vt:lpstr>
      <vt:lpstr>PowerPoint Presentation</vt:lpstr>
      <vt:lpstr>Victor Man</vt:lpstr>
      <vt:lpstr>Birgit Megerle </vt:lpstr>
      <vt:lpstr>PowerPoint Presentation</vt:lpstr>
      <vt:lpstr>Eduardo Bertone</vt:lpstr>
    </vt:vector>
  </TitlesOfParts>
  <Company>RM plc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NTa</dc:creator>
  <cp:lastModifiedBy>CWt</cp:lastModifiedBy>
  <cp:revision>69</cp:revision>
  <cp:lastPrinted>2018-12-17T14:36:40Z</cp:lastPrinted>
  <dcterms:created xsi:type="dcterms:W3CDTF">2018-12-06T10:09:54Z</dcterms:created>
  <dcterms:modified xsi:type="dcterms:W3CDTF">2019-01-18T09:42:29Z</dcterms:modified>
</cp:coreProperties>
</file>