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0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9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2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0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1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3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6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2CC4-843A-4E78-AF59-BC9DEE0988AB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8863-FFDB-4F5B-A042-99668B4ECF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28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How to annotate the artists work!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What words would you use to describe the artwork? What kind of things do you see?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 interests you most about this work and why?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How will you recreate the work, in your own way and why?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 is the idea behind the artists work? Why do you think this?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 message do you want your work to have? How has it been inspired by the artists work?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What is good about your artwork and why? What could be improved and how? What information supports this?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mtClean="0">
                <a:latin typeface="Comic Sans MS" panose="030F0702030302020204" pitchFamily="66" charset="0"/>
              </a:rPr>
              <a:t>You </a:t>
            </a:r>
            <a:r>
              <a:rPr lang="en-GB" dirty="0" smtClean="0">
                <a:latin typeface="Comic Sans MS" panose="030F0702030302020204" pitchFamily="66" charset="0"/>
              </a:rPr>
              <a:t>can continue to further question and analyse the artists and your own work, by using the 1-9 question sheets further!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How will you present this questioning on your board?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3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annotate the artists work!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annotate the artists work!</dc:title>
  <dc:creator>NTa</dc:creator>
  <cp:lastModifiedBy>NTa</cp:lastModifiedBy>
  <cp:revision>2</cp:revision>
  <dcterms:created xsi:type="dcterms:W3CDTF">2017-12-06T15:57:37Z</dcterms:created>
  <dcterms:modified xsi:type="dcterms:W3CDTF">2017-12-06T16:04:04Z</dcterms:modified>
</cp:coreProperties>
</file>