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7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8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0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45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2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9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7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52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97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3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59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15C67-E734-4478-AE01-1589D31F9A83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FEE9-81E7-4B9B-8710-FF93B4259A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8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532" y="5982032"/>
            <a:ext cx="5804700" cy="2838440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5400" spc="300" dirty="0" smtClean="0">
                <a:solidFill>
                  <a:schemeClr val="tx1"/>
                </a:solidFill>
                <a:latin typeface="Atlantic Cruise" panose="02000000000000090000" pitchFamily="2" charset="0"/>
              </a:rPr>
              <a:t>identify</a:t>
            </a:r>
            <a:endParaRPr lang="en-GB" sz="5400" spc="300" dirty="0">
              <a:solidFill>
                <a:schemeClr val="tx1"/>
              </a:solidFill>
              <a:latin typeface="Atlantic Cruise" panose="02000000000000090000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0078" y="311852"/>
            <a:ext cx="5830154" cy="266429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spc="300" dirty="0" smtClean="0">
                <a:solidFill>
                  <a:schemeClr val="tx1"/>
                </a:solidFill>
                <a:latin typeface="Atlantic Cruise" panose="02000000000000090000" pitchFamily="2" charset="0"/>
              </a:rPr>
              <a:t>apply</a:t>
            </a:r>
            <a:endParaRPr lang="en-GB" sz="5400" spc="300" dirty="0">
              <a:solidFill>
                <a:schemeClr val="tx1"/>
              </a:solidFill>
              <a:latin typeface="Atlantic Cruise" panose="0200000000000009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0078" y="3149000"/>
            <a:ext cx="5830153" cy="266429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00" spc="300" dirty="0" smtClean="0">
                <a:solidFill>
                  <a:schemeClr val="tx1"/>
                </a:solidFill>
                <a:latin typeface="Atlantic Cruise" panose="02000000000000090000" pitchFamily="2" charset="0"/>
              </a:rPr>
              <a:t>understand</a:t>
            </a:r>
            <a:endParaRPr lang="en-GB" sz="5400" spc="300" dirty="0">
              <a:solidFill>
                <a:schemeClr val="tx1"/>
              </a:solidFill>
              <a:latin typeface="Atlantic Cruise" panose="02000000000000090000" pitchFamily="2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58039" y="3149000"/>
            <a:ext cx="1704080" cy="2664296"/>
          </a:xfrm>
          <a:prstGeom prst="upArrow">
            <a:avLst>
              <a:gd name="adj1" fmla="val 50000"/>
              <a:gd name="adj2" fmla="val 74552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/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KNOWLEDGE COMPARE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SUMMARISE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71380" y="6003238"/>
            <a:ext cx="1703768" cy="2770780"/>
          </a:xfrm>
          <a:prstGeom prst="upArrow">
            <a:avLst>
              <a:gd name="adj1" fmla="val 50000"/>
              <a:gd name="adj2" fmla="val 74552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OBSERVE  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RECOGNISE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WHAT?WHEN?HOW?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98249" y="311852"/>
            <a:ext cx="1674567" cy="2664296"/>
          </a:xfrm>
          <a:prstGeom prst="upArrow">
            <a:avLst>
              <a:gd name="adj1" fmla="val 50000"/>
              <a:gd name="adj2" fmla="val 74552"/>
            </a:avLst>
          </a:prstGeom>
          <a:gradFill flip="none" rotWithShape="1">
            <a:gsLst>
              <a:gs pos="0">
                <a:srgbClr val="FFCC66"/>
              </a:gs>
              <a:gs pos="69000">
                <a:schemeClr val="bg1"/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RESPOND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EXPERIMENT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TRANSFER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2816" y="6804248"/>
            <a:ext cx="4392489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Can you list 3 facts about the artist?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How would you describe the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is the work called / what date was it made?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Describe the work in 5 words.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Can you label the image with the key parts you recognise</a:t>
            </a:r>
            <a:r>
              <a:rPr lang="en-GB" sz="1400" dirty="0" smtClean="0">
                <a:latin typeface="Comic Sans MS" panose="030F0702030302020204" pitchFamily="66" charset="0"/>
              </a:rPr>
              <a:t>? (objects/people/props </a:t>
            </a:r>
            <a:r>
              <a:rPr lang="en-GB" sz="1400" dirty="0" err="1" smtClean="0">
                <a:latin typeface="Comic Sans MS" panose="030F0702030302020204" pitchFamily="66" charset="0"/>
              </a:rPr>
              <a:t>etc</a:t>
            </a:r>
            <a:r>
              <a:rPr lang="en-GB" sz="1400" dirty="0" smtClean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2119" y="4139952"/>
            <a:ext cx="4724655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does the image relate to?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style of Art does it belong 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Does it remind you of anything?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is interesting about the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Can you explain what is happening in the picture?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Art/Artist could you compare it to?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2119" y="1254344"/>
            <a:ext cx="4713958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Can you recreate the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parts of the work will you respond 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materials/techniques would you use?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challenges will you encounter?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Would you change anything about the style o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What question would you ask the Artist?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7720" y="8233998"/>
            <a:ext cx="461665" cy="5400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311" y="5236834"/>
            <a:ext cx="461665" cy="5400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8249" y="2347111"/>
            <a:ext cx="461665" cy="58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451" b="87324" l="0" r="985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6084168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Image result for BRAIN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347864"/>
            <a:ext cx="605797" cy="60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5" descr="Image result for PAINTBRUSH EMOJ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543456"/>
            <a:ext cx="572160" cy="57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62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25936" y="6099760"/>
            <a:ext cx="5965520" cy="2664296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spc="300" dirty="0" smtClean="0">
                <a:latin typeface="Atlantic Cruise" panose="02000000000000090000" pitchFamily="2" charset="0"/>
              </a:rPr>
              <a:t>analysis</a:t>
            </a:r>
            <a:endParaRPr lang="en-GB" sz="4400" spc="300" dirty="0">
              <a:latin typeface="Atlantic Cruise" panose="02000000000000090000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6328" y="3174192"/>
            <a:ext cx="5884736" cy="266429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spc="300" dirty="0" smtClean="0">
                <a:latin typeface="Atlantic Cruise" panose="02000000000000090000" pitchFamily="2" charset="0"/>
              </a:rPr>
              <a:t>Create                   </a:t>
            </a:r>
            <a:endParaRPr lang="en-GB" sz="4400" spc="300" dirty="0">
              <a:latin typeface="Atlantic Cruise" panose="02000000000000090000" pitchFamily="2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-43840" y="3174192"/>
            <a:ext cx="1627232" cy="2664296"/>
          </a:xfrm>
          <a:prstGeom prst="upArrow">
            <a:avLst>
              <a:gd name="adj1" fmla="val 50000"/>
              <a:gd name="adj2" fmla="val 74552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26000">
                <a:schemeClr val="accent2"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DEVELOP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REFINIE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ORIGINAL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2568" y="120179"/>
            <a:ext cx="5710728" cy="28039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spc="300" dirty="0" smtClean="0">
                <a:latin typeface="Atlantic Cruise" panose="02000000000000090000" pitchFamily="2" charset="0"/>
              </a:rPr>
              <a:t>evaluate</a:t>
            </a:r>
            <a:endParaRPr lang="en-GB" sz="4400" spc="300" dirty="0">
              <a:latin typeface="Atlantic Cruise" panose="02000000000000090000" pitchFamily="2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-43840" y="6095481"/>
            <a:ext cx="1539552" cy="2664296"/>
          </a:xfrm>
          <a:prstGeom prst="upArrow">
            <a:avLst>
              <a:gd name="adj1" fmla="val 50000"/>
              <a:gd name="adj2" fmla="val 74552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3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EXAMINE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INVESTIGATE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704" y="6731807"/>
            <a:ext cx="503878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theme does the work have?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is in the foreground/middle-ground/background?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Tell me about the colours?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Tell me about the presence of light?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Is it busy or deserted?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do you notice about the person in the image?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is the most powerful part of the image?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Discuss the composition of the image, how is it arranged?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style of Art/Artists is the work inspired by?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connects the image? 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392" y="3851920"/>
            <a:ext cx="486267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Create a response to the artists work: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is your work  about?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do you want other people to feel/react to your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else could you do in response?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Is it a successful response to the artist/theme?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message does your work have?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How could you develop this idea?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How could you improve on your own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Could you think of an original way to recreate the work?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57456" y="848916"/>
            <a:ext cx="4991834" cy="1969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Now you have understood the work and recreated your own response: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Do you agree with the outcomes?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is the importance of the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is the best bit about the work? What areas are there for improvement?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How would you rate/grade the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What would you do next?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How will you take this knowledge and experience forward?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-43840" y="120179"/>
            <a:ext cx="1771248" cy="2829156"/>
          </a:xfrm>
          <a:prstGeom prst="upArrow">
            <a:avLst>
              <a:gd name="adj1" fmla="val 50000"/>
              <a:gd name="adj2" fmla="val 74552"/>
            </a:avLst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21000">
                <a:srgbClr val="7030A0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JUSTIFY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OPINION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CRITICUSE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1608" y="2339688"/>
            <a:ext cx="461665" cy="58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254032"/>
            <a:ext cx="461665" cy="58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8175322"/>
            <a:ext cx="461665" cy="5844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/>
              <a:t>HIGH</a:t>
            </a:r>
            <a:endParaRPr lang="en-GB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74" b="89474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672" y="6099760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Image result for ARTIST EMOJ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575" y="3277163"/>
            <a:ext cx="574757" cy="57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048" y="230188"/>
            <a:ext cx="525388" cy="52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34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402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</dc:creator>
  <cp:lastModifiedBy>HAs</cp:lastModifiedBy>
  <cp:revision>13</cp:revision>
  <dcterms:created xsi:type="dcterms:W3CDTF">2018-07-11T09:21:50Z</dcterms:created>
  <dcterms:modified xsi:type="dcterms:W3CDTF">2018-07-25T10:06:44Z</dcterms:modified>
</cp:coreProperties>
</file>