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C37E-5F03-E54D-94CE-C1E2F82415A2}" type="datetimeFigureOut">
              <a:rPr lang="en-US" smtClean="0"/>
              <a:t>30/03/20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4B9-E392-4845-83C6-42B372CDE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C37E-5F03-E54D-94CE-C1E2F82415A2}" type="datetimeFigureOut">
              <a:rPr lang="en-US" smtClean="0"/>
              <a:t>30/03/20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4B9-E392-4845-83C6-42B372CDE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1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C37E-5F03-E54D-94CE-C1E2F82415A2}" type="datetimeFigureOut">
              <a:rPr lang="en-US" smtClean="0"/>
              <a:t>30/03/20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4B9-E392-4845-83C6-42B372CDE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8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C37E-5F03-E54D-94CE-C1E2F82415A2}" type="datetimeFigureOut">
              <a:rPr lang="en-US" smtClean="0"/>
              <a:t>30/03/20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4B9-E392-4845-83C6-42B372CDE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2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C37E-5F03-E54D-94CE-C1E2F82415A2}" type="datetimeFigureOut">
              <a:rPr lang="en-US" smtClean="0"/>
              <a:t>30/03/20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4B9-E392-4845-83C6-42B372CDE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4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C37E-5F03-E54D-94CE-C1E2F82415A2}" type="datetimeFigureOut">
              <a:rPr lang="en-US" smtClean="0"/>
              <a:t>30/03/20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4B9-E392-4845-83C6-42B372CDE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3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C37E-5F03-E54D-94CE-C1E2F82415A2}" type="datetimeFigureOut">
              <a:rPr lang="en-US" smtClean="0"/>
              <a:t>30/03/20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4B9-E392-4845-83C6-42B372CDE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9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C37E-5F03-E54D-94CE-C1E2F82415A2}" type="datetimeFigureOut">
              <a:rPr lang="en-US" smtClean="0"/>
              <a:t>30/03/20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4B9-E392-4845-83C6-42B372CDE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7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C37E-5F03-E54D-94CE-C1E2F82415A2}" type="datetimeFigureOut">
              <a:rPr lang="en-US" smtClean="0"/>
              <a:t>30/03/20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4B9-E392-4845-83C6-42B372CDE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C37E-5F03-E54D-94CE-C1E2F82415A2}" type="datetimeFigureOut">
              <a:rPr lang="en-US" smtClean="0"/>
              <a:t>30/03/20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4B9-E392-4845-83C6-42B372CDE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4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C37E-5F03-E54D-94CE-C1E2F82415A2}" type="datetimeFigureOut">
              <a:rPr lang="en-US" smtClean="0"/>
              <a:t>30/03/20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4B9-E392-4845-83C6-42B372CDE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4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EC37E-5F03-E54D-94CE-C1E2F82415A2}" type="datetimeFigureOut">
              <a:rPr lang="en-US" smtClean="0"/>
              <a:t>30/03/20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4B4B9-E392-4845-83C6-42B372CDE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4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d76333ab767322a7cd6fa481911d2a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5" t="4005" r="52613" b="3021"/>
          <a:stretch/>
        </p:blipFill>
        <p:spPr>
          <a:xfrm>
            <a:off x="64372" y="521410"/>
            <a:ext cx="2411131" cy="6376196"/>
          </a:xfrm>
          <a:prstGeom prst="rect">
            <a:avLst/>
          </a:prstGeom>
        </p:spPr>
      </p:pic>
      <p:pic>
        <p:nvPicPr>
          <p:cNvPr id="5" name="Picture 4" descr="8d76333ab767322a7cd6fa481911d2a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63" t="37662" r="19483" b="34092"/>
          <a:stretch/>
        </p:blipFill>
        <p:spPr>
          <a:xfrm>
            <a:off x="2152583" y="2829620"/>
            <a:ext cx="2174324" cy="1937136"/>
          </a:xfrm>
          <a:prstGeom prst="rect">
            <a:avLst/>
          </a:prstGeom>
        </p:spPr>
      </p:pic>
      <p:pic>
        <p:nvPicPr>
          <p:cNvPr id="6" name="Picture 5" descr="8d76333ab767322a7cd6fa481911d2a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1" t="14123" r="4599" b="3649"/>
          <a:stretch/>
        </p:blipFill>
        <p:spPr>
          <a:xfrm rot="16200000">
            <a:off x="2762515" y="-2484613"/>
            <a:ext cx="663505" cy="5639219"/>
          </a:xfrm>
          <a:prstGeom prst="rect">
            <a:avLst/>
          </a:prstGeom>
        </p:spPr>
      </p:pic>
      <p:pic>
        <p:nvPicPr>
          <p:cNvPr id="8" name="Picture 7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983" y="4762124"/>
            <a:ext cx="2900892" cy="1888710"/>
          </a:xfrm>
          <a:prstGeom prst="rect">
            <a:avLst/>
          </a:prstGeom>
        </p:spPr>
      </p:pic>
      <p:pic>
        <p:nvPicPr>
          <p:cNvPr id="10" name="Picture 9" descr="images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983" y="798295"/>
            <a:ext cx="2900892" cy="1624499"/>
          </a:xfrm>
          <a:prstGeom prst="rect">
            <a:avLst/>
          </a:prstGeom>
        </p:spPr>
      </p:pic>
      <p:pic>
        <p:nvPicPr>
          <p:cNvPr id="11" name="Picture 10" descr="Unknown-2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878" y="2582848"/>
            <a:ext cx="2910997" cy="19371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75503" y="668031"/>
            <a:ext cx="3130970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challenge using only your phone </a:t>
            </a:r>
          </a:p>
          <a:p>
            <a:r>
              <a:rPr lang="en-US" sz="1600" dirty="0" smtClean="0"/>
              <a:t>Think about different app’s you could use to change &amp; develop the images. 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Think about how you can make your images different/ stand out.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50635" y="2846377"/>
            <a:ext cx="1400703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Show </a:t>
            </a:r>
            <a:r>
              <a:rPr lang="en-US" b="1" dirty="0">
                <a:solidFill>
                  <a:srgbClr val="FF0000"/>
                </a:solidFill>
              </a:rPr>
              <a:t>your </a:t>
            </a:r>
            <a:r>
              <a:rPr lang="en-US" b="1" dirty="0" smtClean="0">
                <a:solidFill>
                  <a:srgbClr val="FF0000"/>
                </a:solidFill>
              </a:rPr>
              <a:t>creativity.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hink outside of the box.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23983" y="431790"/>
            <a:ext cx="2900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Example’s for inspiration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7" name="Picture 16" descr="Unknown-4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475" y="4766756"/>
            <a:ext cx="2848863" cy="189578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824875" y="2046110"/>
            <a:ext cx="90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24875" y="4136046"/>
            <a:ext cx="90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24875" y="6266896"/>
            <a:ext cx="90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06344" y="6293213"/>
            <a:ext cx="90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92344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50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Willmot</dc:creator>
  <cp:lastModifiedBy>Carrie Willmot</cp:lastModifiedBy>
  <cp:revision>7</cp:revision>
  <dcterms:created xsi:type="dcterms:W3CDTF">2020-03-26T19:56:23Z</dcterms:created>
  <dcterms:modified xsi:type="dcterms:W3CDTF">2020-03-30T12:30:29Z</dcterms:modified>
</cp:coreProperties>
</file>