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9" r:id="rId3"/>
    <p:sldId id="260" r:id="rId4"/>
    <p:sldId id="261" r:id="rId5"/>
    <p:sldId id="262" r:id="rId6"/>
    <p:sldId id="265" r:id="rId7"/>
    <p:sldId id="268" r:id="rId8"/>
    <p:sldId id="274" r:id="rId9"/>
    <p:sldId id="266" r:id="rId10"/>
    <p:sldId id="280" r:id="rId11"/>
    <p:sldId id="281" r:id="rId12"/>
    <p:sldId id="282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B4A4E-9C55-4847-91CF-1BFD3D3FD959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arm6.static.flickr.com/5082/5242111301_a6c11ca500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http://www.photography-now.com/pn/Bilder/Bilder/klein/K11911B005855.jpg" TargetMode="External"/><Relationship Id="rId7" Type="http://schemas.openxmlformats.org/officeDocument/2006/relationships/hyperlink" Target="http://natalieshell.com/wp-content/uploads/2010/05/shirinneshat2.gif" TargetMode="Externa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http://shahidul.files.wordpress.com/2008/01/shadi-ghadirian.jpg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openxmlformats.org/officeDocument/2006/relationships/hyperlink" Target="http://www.chrisstevens.co/Chris_Stevens/Gallery_2.html#16#16" TargetMode="External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88815"/>
            <a:ext cx="4470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ESA </a:t>
            </a:r>
            <a:r>
              <a:rPr lang="en-US" sz="3600" b="1" dirty="0" smtClean="0">
                <a:latin typeface="Comic Sans MS" panose="030F0702030302020204" pitchFamily="66" charset="0"/>
              </a:rPr>
              <a:t>early bird </a:t>
            </a:r>
            <a:r>
              <a:rPr lang="en-US" sz="3600" b="1" dirty="0" smtClean="0">
                <a:latin typeface="Comic Sans MS" panose="030F0702030302020204" pitchFamily="66" charset="0"/>
              </a:rPr>
              <a:t>artist study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4722" y="273144"/>
            <a:ext cx="44706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You have 2 weeks (and Christmas break) to complete an </a:t>
            </a:r>
            <a:r>
              <a:rPr lang="en-US" sz="1600" b="1" dirty="0" smtClean="0">
                <a:latin typeface="Comic Sans MS" panose="030F0702030302020204" pitchFamily="66" charset="0"/>
              </a:rPr>
              <a:t>A2 artist study </a:t>
            </a:r>
            <a:r>
              <a:rPr lang="en-US" sz="1600" b="1" dirty="0" smtClean="0">
                <a:latin typeface="Comic Sans MS" panose="030F0702030302020204" pitchFamily="66" charset="0"/>
              </a:rPr>
              <a:t>board (AO2).</a:t>
            </a:r>
            <a:endParaRPr lang="en-US" sz="1600" b="1" dirty="0" smtClean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This includes class lessons and home works!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You will pick a 2D or 3D </a:t>
            </a:r>
            <a:r>
              <a:rPr lang="en-US" sz="1600" b="1" dirty="0" smtClean="0">
                <a:latin typeface="Comic Sans MS" panose="030F0702030302020204" pitchFamily="66" charset="0"/>
              </a:rPr>
              <a:t>artist</a:t>
            </a:r>
            <a:r>
              <a:rPr lang="en-US" sz="1600" dirty="0" smtClean="0">
                <a:latin typeface="Comic Sans MS" panose="030F0702030302020204" pitchFamily="66" charset="0"/>
              </a:rPr>
              <a:t>, of your choice, </a:t>
            </a:r>
            <a:r>
              <a:rPr lang="en-US" sz="1600" dirty="0" smtClean="0">
                <a:latin typeface="Comic Sans MS" panose="030F0702030302020204" pitchFamily="66" charset="0"/>
              </a:rPr>
              <a:t>to study on this </a:t>
            </a:r>
            <a:r>
              <a:rPr lang="en-US" sz="1600" b="1" dirty="0" smtClean="0">
                <a:latin typeface="Comic Sans MS" panose="030F0702030302020204" pitchFamily="66" charset="0"/>
              </a:rPr>
              <a:t>board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You must have </a:t>
            </a:r>
            <a:r>
              <a:rPr lang="en-US" sz="1600" b="1" dirty="0" smtClean="0">
                <a:latin typeface="Comic Sans MS" panose="030F0702030302020204" pitchFamily="66" charset="0"/>
              </a:rPr>
              <a:t>research</a:t>
            </a:r>
            <a:r>
              <a:rPr lang="en-US" sz="1600" dirty="0" smtClean="0">
                <a:latin typeface="Comic Sans MS" panose="030F0702030302020204" pitchFamily="66" charset="0"/>
              </a:rPr>
              <a:t> (in your own words) and </a:t>
            </a:r>
            <a:r>
              <a:rPr lang="en-US" sz="1600" dirty="0" smtClean="0">
                <a:latin typeface="Comic Sans MS" panose="030F0702030302020204" pitchFamily="66" charset="0"/>
              </a:rPr>
              <a:t>include examples </a:t>
            </a:r>
            <a:r>
              <a:rPr lang="en-US" sz="1600" dirty="0" smtClean="0">
                <a:latin typeface="Comic Sans MS" panose="030F0702030302020204" pitchFamily="66" charset="0"/>
              </a:rPr>
              <a:t>of their artworks you like</a:t>
            </a:r>
            <a:r>
              <a:rPr lang="en-US" sz="1600" dirty="0" smtClean="0">
                <a:latin typeface="Comic Sans MS" panose="030F0702030302020204" pitchFamily="66" charset="0"/>
              </a:rPr>
              <a:t>. How will you find this </a:t>
            </a:r>
            <a:r>
              <a:rPr lang="en-US" sz="1600" b="1" dirty="0" smtClean="0">
                <a:latin typeface="Comic Sans MS" panose="030F0702030302020204" pitchFamily="66" charset="0"/>
              </a:rPr>
              <a:t>information</a:t>
            </a:r>
            <a:r>
              <a:rPr lang="en-US" sz="1600" dirty="0" smtClean="0">
                <a:latin typeface="Comic Sans MS" panose="030F0702030302020204" pitchFamily="66" charset="0"/>
              </a:rPr>
              <a:t>, how </a:t>
            </a:r>
            <a:r>
              <a:rPr lang="en-US" sz="1600" b="1" dirty="0" smtClean="0">
                <a:latin typeface="Comic Sans MS" panose="030F0702030302020204" pitchFamily="66" charset="0"/>
              </a:rPr>
              <a:t>relevant</a:t>
            </a:r>
            <a:r>
              <a:rPr lang="en-US" sz="1600" dirty="0" smtClean="0">
                <a:latin typeface="Comic Sans MS" panose="030F0702030302020204" pitchFamily="66" charset="0"/>
              </a:rPr>
              <a:t> can it be?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You must </a:t>
            </a:r>
            <a:r>
              <a:rPr lang="en-US" sz="1600" dirty="0" smtClean="0">
                <a:latin typeface="Comic Sans MS" panose="030F0702030302020204" pitchFamily="66" charset="0"/>
              </a:rPr>
              <a:t>show forms of </a:t>
            </a:r>
            <a:r>
              <a:rPr lang="en-US" sz="1600" b="1" dirty="0" smtClean="0">
                <a:latin typeface="Comic Sans MS" panose="030F0702030302020204" pitchFamily="66" charset="0"/>
              </a:rPr>
              <a:t>analysis</a:t>
            </a:r>
            <a:r>
              <a:rPr lang="en-US" sz="1600" dirty="0" smtClean="0">
                <a:latin typeface="Comic Sans MS" panose="030F0702030302020204" pitchFamily="66" charset="0"/>
              </a:rPr>
              <a:t> of their work. How can you use the </a:t>
            </a:r>
            <a:r>
              <a:rPr lang="en-US" sz="1600" b="1" dirty="0" smtClean="0">
                <a:latin typeface="Comic Sans MS" panose="030F0702030302020204" pitchFamily="66" charset="0"/>
              </a:rPr>
              <a:t>1-9 question </a:t>
            </a:r>
            <a:r>
              <a:rPr lang="en-US" sz="1600" b="1" dirty="0" smtClean="0">
                <a:latin typeface="Comic Sans MS" panose="030F0702030302020204" pitchFamily="66" charset="0"/>
              </a:rPr>
              <a:t>sheet </a:t>
            </a:r>
            <a:r>
              <a:rPr lang="en-US" sz="1600" dirty="0" smtClean="0">
                <a:latin typeface="Comic Sans MS" panose="030F0702030302020204" pitchFamily="66" charset="0"/>
              </a:rPr>
              <a:t>to help with this?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You must have your own </a:t>
            </a:r>
            <a:r>
              <a:rPr lang="en-US" sz="1600" b="1" dirty="0" smtClean="0">
                <a:latin typeface="Comic Sans MS" panose="030F0702030302020204" pitchFamily="66" charset="0"/>
              </a:rPr>
              <a:t>visual response</a:t>
            </a:r>
            <a:r>
              <a:rPr lang="en-US" sz="1600" dirty="0" smtClean="0">
                <a:latin typeface="Comic Sans MS" panose="030F0702030302020204" pitchFamily="66" charset="0"/>
              </a:rPr>
              <a:t>, </a:t>
            </a:r>
            <a:r>
              <a:rPr lang="en-US" sz="1600" b="1" dirty="0" smtClean="0">
                <a:latin typeface="Comic Sans MS" panose="030F0702030302020204" pitchFamily="66" charset="0"/>
              </a:rPr>
              <a:t>inspired</a:t>
            </a:r>
            <a:r>
              <a:rPr lang="en-US" sz="1600" dirty="0" smtClean="0">
                <a:latin typeface="Comic Sans MS" panose="030F0702030302020204" pitchFamily="66" charset="0"/>
              </a:rPr>
              <a:t> by this </a:t>
            </a:r>
            <a:r>
              <a:rPr lang="en-US" sz="1600" dirty="0" smtClean="0">
                <a:latin typeface="Comic Sans MS" panose="030F0702030302020204" pitchFamily="66" charset="0"/>
              </a:rPr>
              <a:t>artist. How can you </a:t>
            </a:r>
            <a:r>
              <a:rPr lang="en-US" sz="1600" b="1" dirty="0" smtClean="0">
                <a:latin typeface="Comic Sans MS" panose="030F0702030302020204" pitchFamily="66" charset="0"/>
              </a:rPr>
              <a:t>respond </a:t>
            </a:r>
            <a:r>
              <a:rPr lang="en-US" sz="1600" dirty="0" smtClean="0">
                <a:latin typeface="Comic Sans MS" panose="030F0702030302020204" pitchFamily="66" charset="0"/>
              </a:rPr>
              <a:t>to their work, in your own way? How will you use </a:t>
            </a:r>
            <a:r>
              <a:rPr lang="en-US" sz="1600" b="1" dirty="0" smtClean="0">
                <a:latin typeface="Comic Sans MS" panose="030F0702030302020204" pitchFamily="66" charset="0"/>
              </a:rPr>
              <a:t>medium, </a:t>
            </a:r>
            <a:r>
              <a:rPr lang="en-US" sz="1600" b="1" dirty="0" smtClean="0">
                <a:latin typeface="Comic Sans MS" panose="030F0702030302020204" pitchFamily="66" charset="0"/>
              </a:rPr>
              <a:t>technique</a:t>
            </a:r>
            <a:r>
              <a:rPr lang="en-US" sz="1600" dirty="0" smtClean="0">
                <a:latin typeface="Comic Sans MS" panose="030F0702030302020204" pitchFamily="66" charset="0"/>
              </a:rPr>
              <a:t> etc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Challenge</a:t>
            </a:r>
            <a:r>
              <a:rPr lang="en-US" sz="1600" dirty="0" smtClean="0">
                <a:latin typeface="Comic Sans MS" panose="030F0702030302020204" pitchFamily="66" charset="0"/>
              </a:rPr>
              <a:t>: How can this </a:t>
            </a:r>
            <a:r>
              <a:rPr lang="en-US" sz="1600" dirty="0">
                <a:latin typeface="Comic Sans MS" panose="030F0702030302020204" pitchFamily="66" charset="0"/>
              </a:rPr>
              <a:t>be </a:t>
            </a:r>
            <a:r>
              <a:rPr lang="en-US" sz="1600" b="1" dirty="0">
                <a:latin typeface="Comic Sans MS" panose="030F0702030302020204" pitchFamily="66" charset="0"/>
              </a:rPr>
              <a:t>presented</a:t>
            </a:r>
            <a:r>
              <a:rPr lang="en-US" sz="1600" dirty="0">
                <a:latin typeface="Comic Sans MS" panose="030F0702030302020204" pitchFamily="66" charset="0"/>
              </a:rPr>
              <a:t> in the style of the </a:t>
            </a:r>
            <a:r>
              <a:rPr lang="en-US" sz="1600" dirty="0" smtClean="0">
                <a:latin typeface="Comic Sans MS" panose="030F0702030302020204" pitchFamily="66" charset="0"/>
              </a:rPr>
              <a:t>artist</a:t>
            </a:r>
            <a:r>
              <a:rPr lang="en-US" sz="1600" dirty="0">
                <a:latin typeface="Comic Sans MS" panose="030F0702030302020204" pitchFamily="66" charset="0"/>
              </a:rPr>
              <a:t>?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Please use extra curricular art clubs when need.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N:\chrissy-angliker-artist-st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1441122"/>
            <a:ext cx="2740660" cy="19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arm9.staticflickr.com/8066/8260329565_62c100a332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95" y="3519169"/>
            <a:ext cx="2384667" cy="16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303520"/>
            <a:ext cx="2726267" cy="116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3" y="182728"/>
            <a:ext cx="4558955" cy="6080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640" y="6432016"/>
            <a:ext cx="275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Billy Kidd Beautiful Decay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03" y="182728"/>
            <a:ext cx="2916031" cy="3772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35" y="3990256"/>
            <a:ext cx="2254365" cy="2867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9037" y="4339784"/>
            <a:ext cx="155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Valerie </a:t>
            </a:r>
            <a:r>
              <a:rPr lang="en-US" dirty="0" err="1" smtClean="0"/>
              <a:t>Hegarty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-Strozzina---Soltau's-NY-Fa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3" y="0"/>
            <a:ext cx="3330959" cy="4001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642" y="274092"/>
            <a:ext cx="248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Annegret</a:t>
            </a:r>
            <a:r>
              <a:rPr lang="en-US" dirty="0" smtClean="0"/>
              <a:t> </a:t>
            </a:r>
            <a:r>
              <a:rPr lang="en-US" dirty="0" err="1" smtClean="0"/>
              <a:t>Soltau</a:t>
            </a:r>
            <a:endParaRPr lang="en-US" dirty="0"/>
          </a:p>
        </p:txBody>
      </p:sp>
      <p:pic>
        <p:nvPicPr>
          <p:cNvPr id="4" name="Picture 3" descr="61074633620_yS20vib3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39" y="1005002"/>
            <a:ext cx="3194995" cy="3697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3923" y="4800479"/>
            <a:ext cx="214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Stezaker</a:t>
            </a:r>
            <a:endParaRPr lang="en-US" dirty="0"/>
          </a:p>
        </p:txBody>
      </p:sp>
      <p:pic>
        <p:nvPicPr>
          <p:cNvPr id="6" name="Picture 5" descr="giacometti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3" y="3407872"/>
            <a:ext cx="2347026" cy="3450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698" y="6234892"/>
            <a:ext cx="241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Giacometti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ian_fahlstrom_blossomin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" r="4323"/>
          <a:stretch>
            <a:fillRect/>
          </a:stretch>
        </p:blipFill>
        <p:spPr bwMode="auto">
          <a:xfrm>
            <a:off x="108857" y="66787"/>
            <a:ext cx="3433763" cy="289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668485" y="256897"/>
            <a:ext cx="1950925" cy="777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Brian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Fahlstrom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“ A Blossoming Distant Impassionedness”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9" name="Picture 5" descr="Like flies to flesh, install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53" y="242434"/>
            <a:ext cx="2815376" cy="424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78253" y="4625068"/>
            <a:ext cx="2565004" cy="550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Karen Le Roy Harris “Like Flies to Flesh</a:t>
            </a: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”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31" name="il_fi" descr="art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365"/>
          <a:stretch>
            <a:fillRect/>
          </a:stretch>
        </p:blipFill>
        <p:spPr bwMode="auto">
          <a:xfrm>
            <a:off x="108857" y="3267528"/>
            <a:ext cx="4681795" cy="29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8863" y="6324600"/>
            <a:ext cx="2954451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Ben Ashton “Face Front”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1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l_fi" descr="kader_attia_ghost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5" y="154669"/>
            <a:ext cx="3575276" cy="238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1635" y="2813954"/>
            <a:ext cx="3139394" cy="816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Kader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Attia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“Ghost”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2" name="Picture 4" descr="6hkjjh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9"/>
          <a:stretch>
            <a:fillRect/>
          </a:stretch>
        </p:blipFill>
        <p:spPr bwMode="auto">
          <a:xfrm>
            <a:off x="237529" y="4071257"/>
            <a:ext cx="3427783" cy="262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14401" y="3256412"/>
            <a:ext cx="2569482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El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Anatsui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- (crushed bottle tops)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4" name="il_fi" descr="5920_cesar_baldaccini_compre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1" y="2276195"/>
            <a:ext cx="2592467" cy="41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235700" y="1509030"/>
            <a:ext cx="17653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  <a:cs typeface="Arial" pitchFamily="34" charset="0"/>
              </a:rPr>
              <a:t>El </a:t>
            </a:r>
            <a:r>
              <a:rPr lang="en-GB" altLang="en-US" dirty="0" err="1">
                <a:solidFill>
                  <a:srgbClr val="000000"/>
                </a:solidFill>
                <a:cs typeface="Arial" pitchFamily="34" charset="0"/>
              </a:rPr>
              <a:t>Anatsui</a:t>
            </a:r>
            <a:r>
              <a:rPr lang="en-GB" altLang="en-US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altLang="en-US" dirty="0" smtClean="0">
                <a:solidFill>
                  <a:srgbClr val="000000"/>
                </a:solidFill>
                <a:cs typeface="Arial" pitchFamily="34" charset="0"/>
              </a:rPr>
              <a:t>- 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Cesar “Compressions”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6" name="Picture 8" descr="cesar-baldaccini-cesar-1921-19-compression-2623636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784" r="6516" b="2675"/>
          <a:stretch>
            <a:fillRect/>
          </a:stretch>
        </p:blipFill>
        <p:spPr bwMode="auto">
          <a:xfrm>
            <a:off x="6563938" y="2216046"/>
            <a:ext cx="2496301" cy="431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67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photography-now.com/pn/Bilder/Bilder/klein/K11911B00585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166"/>
          <a:stretch>
            <a:fillRect/>
          </a:stretch>
        </p:blipFill>
        <p:spPr bwMode="auto">
          <a:xfrm>
            <a:off x="3131610" y="1140960"/>
            <a:ext cx="99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ranspare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97" y="182041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shahidul.files.wordpress.com/2008/01/shadi-ghadirian.jpg"/>
          <p:cNvPicPr>
            <a:picLocks noChangeAspect="1" noChangeArrowheads="1"/>
          </p:cNvPicPr>
          <p:nvPr/>
        </p:nvPicPr>
        <p:blipFill>
          <a:blip r:embed="rId2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7" y="262053"/>
            <a:ext cx="2364014" cy="280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www.photography-now.com/pn/Bilder/Bilder/klein/K11911B00585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166"/>
          <a:stretch>
            <a:fillRect/>
          </a:stretch>
        </p:blipFill>
        <p:spPr bwMode="auto">
          <a:xfrm>
            <a:off x="2756259" y="0"/>
            <a:ext cx="2446991" cy="30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395397" y="3125068"/>
            <a:ext cx="4459607" cy="420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Shadi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Ghadirian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“The Like Every Day Series”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81" name="Picture 9" descr="transpare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76" y="226808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shirin neshat women of alla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3876" r="5299" b="1808"/>
          <a:stretch>
            <a:fillRect/>
          </a:stretch>
        </p:blipFill>
        <p:spPr bwMode="auto">
          <a:xfrm>
            <a:off x="4941993" y="319431"/>
            <a:ext cx="1763607" cy="275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il_fi" descr="qajar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63" y="305143"/>
            <a:ext cx="1778237" cy="277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43493" y="4745649"/>
            <a:ext cx="2799564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Helen Chadwick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“Piss Flowers</a:t>
            </a: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”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98" name="Picture 26" descr="chadwick_6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5"/>
          <a:stretch>
            <a:fillRect/>
          </a:stretch>
        </p:blipFill>
        <p:spPr bwMode="auto">
          <a:xfrm>
            <a:off x="207942" y="3545755"/>
            <a:ext cx="3771812" cy="31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152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48" y="227138"/>
            <a:ext cx="3578902" cy="4567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8304" y="4986698"/>
            <a:ext cx="307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Muhammed</a:t>
            </a:r>
            <a:r>
              <a:rPr lang="en-US" dirty="0" smtClean="0"/>
              <a:t> </a:t>
            </a:r>
            <a:r>
              <a:rPr lang="en-US" dirty="0" err="1" smtClean="0"/>
              <a:t>Muheisen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4" y="227138"/>
            <a:ext cx="3034731" cy="515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014" y="5356030"/>
            <a:ext cx="237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Annette </a:t>
            </a:r>
            <a:r>
              <a:rPr lang="en-US" dirty="0" err="1" smtClean="0"/>
              <a:t>Collinge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1" y="173694"/>
            <a:ext cx="38100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71" y="329789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Katherine </a:t>
            </a:r>
            <a:r>
              <a:rPr lang="en-US" dirty="0" err="1" smtClean="0"/>
              <a:t>Minott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45" y="173694"/>
            <a:ext cx="3430310" cy="4392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645" y="4873129"/>
            <a:ext cx="34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Louise Bourgeois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1" y="3879637"/>
            <a:ext cx="28575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921" y="6235953"/>
            <a:ext cx="242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Joseph Cornell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03" y="3216753"/>
            <a:ext cx="2764871" cy="2764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9315" y="5981624"/>
            <a:ext cx="188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Edward Hopper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6" y="183058"/>
            <a:ext cx="5118198" cy="3782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835" y="4284965"/>
            <a:ext cx="308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Helena Almeida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37" y="499498"/>
            <a:ext cx="4799255" cy="5647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0471" y="5688759"/>
            <a:ext cx="256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Ekaterina </a:t>
            </a:r>
            <a:r>
              <a:rPr lang="en-US" dirty="0" err="1" smtClean="0"/>
              <a:t>Panikanova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4" y="154802"/>
            <a:ext cx="3992030" cy="4691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397" y="5089942"/>
            <a:ext cx="31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Shin </a:t>
            </a:r>
            <a:r>
              <a:rPr lang="en-US" smtClean="0"/>
              <a:t>Kwango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020" y="154802"/>
            <a:ext cx="4543157" cy="3191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2636" y="3541278"/>
            <a:ext cx="384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</a:t>
            </a:r>
            <a:r>
              <a:rPr lang="en-US" dirty="0" err="1" smtClean="0"/>
              <a:t>Hepher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020" y="4034278"/>
            <a:ext cx="1778798" cy="178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94" y="3667696"/>
            <a:ext cx="1905509" cy="1916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3551" y="6103106"/>
            <a:ext cx="253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Hayley </a:t>
            </a:r>
            <a:r>
              <a:rPr lang="en-US" dirty="0" err="1" smtClean="0"/>
              <a:t>Warnham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7" y="158088"/>
            <a:ext cx="3895297" cy="557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447" y="5957194"/>
            <a:ext cx="31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Henry Moore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62" y="158088"/>
            <a:ext cx="3198111" cy="6396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2612" y="6326526"/>
            <a:ext cx="29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Eugenia </a:t>
            </a:r>
            <a:r>
              <a:rPr lang="en-US" dirty="0" err="1" smtClean="0"/>
              <a:t>Loli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5" y="182783"/>
            <a:ext cx="6464300" cy="440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46" y="4904102"/>
            <a:ext cx="334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Sandra </a:t>
            </a:r>
            <a:r>
              <a:rPr lang="en-US" dirty="0" err="1" smtClean="0"/>
              <a:t>Meech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665" y="2407744"/>
            <a:ext cx="3259439" cy="436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2347" y="6402289"/>
            <a:ext cx="243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Grayson Perry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occioni_cycli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29" y="403335"/>
            <a:ext cx="3713560" cy="27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2389" y="3407872"/>
            <a:ext cx="220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Umberto Boccioni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50" y="403335"/>
            <a:ext cx="3768444" cy="6157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4430" y="3649095"/>
            <a:ext cx="1575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Mike Monaghan</a:t>
            </a:r>
            <a:endParaRPr lang="en-US" dirty="0"/>
          </a:p>
        </p:txBody>
      </p:sp>
      <p:pic>
        <p:nvPicPr>
          <p:cNvPr id="9" name="Picture 8" descr="picasso-pablo-die-gestreifte-bluse-57003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4" y="3833761"/>
            <a:ext cx="2387557" cy="30242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8047" y="6039151"/>
            <a:ext cx="15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Picasso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269</Words>
  <Application>Microsoft Office PowerPoint</Application>
  <PresentationFormat>On-screen Show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 taylor</dc:creator>
  <cp:lastModifiedBy>NTa</cp:lastModifiedBy>
  <cp:revision>66</cp:revision>
  <dcterms:created xsi:type="dcterms:W3CDTF">2017-11-13T18:49:27Z</dcterms:created>
  <dcterms:modified xsi:type="dcterms:W3CDTF">2017-12-01T10:39:58Z</dcterms:modified>
</cp:coreProperties>
</file>