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94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43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860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87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23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56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29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74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67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56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7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4D64E-9B8E-4EDD-8A06-8ED8C8696769}" type="datetimeFigureOut">
              <a:rPr lang="en-GB" smtClean="0"/>
              <a:t>12/12/2018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83F41-5F7F-4B5B-95C8-371331A47C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87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6147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23850" y="115888"/>
            <a:ext cx="4838700" cy="6454775"/>
          </a:xfrm>
          <a:noFill/>
        </p:spPr>
      </p:pic>
      <p:pic>
        <p:nvPicPr>
          <p:cNvPr id="6148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538" y="188913"/>
            <a:ext cx="4860925" cy="6480175"/>
          </a:xfrm>
          <a:noFill/>
        </p:spPr>
      </p:pic>
    </p:spTree>
    <p:extLst>
      <p:ext uri="{BB962C8B-B14F-4D97-AF65-F5344CB8AC3E}">
        <p14:creationId xmlns:p14="http://schemas.microsoft.com/office/powerpoint/2010/main" val="13721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CWt</dc:creator>
  <cp:lastModifiedBy>CWt</cp:lastModifiedBy>
  <cp:revision>2</cp:revision>
  <dcterms:created xsi:type="dcterms:W3CDTF">2018-10-18T11:09:42Z</dcterms:created>
  <dcterms:modified xsi:type="dcterms:W3CDTF">2018-12-12T15:11:20Z</dcterms:modified>
</cp:coreProperties>
</file>