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06" y="-1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40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790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03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52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40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824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718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182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3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56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6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52CC4-843A-4E78-AF59-BC9DEE0988AB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28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2656" y="0"/>
            <a:ext cx="6172200" cy="15240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My ideas so far</a:t>
            </a:r>
            <a:br>
              <a:rPr lang="en-GB" dirty="0" smtClean="0">
                <a:latin typeface="Comic Sans MS" panose="030F0702030302020204" pitchFamily="66" charset="0"/>
              </a:rPr>
            </a:b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2656" y="971600"/>
            <a:ext cx="6172200" cy="7488832"/>
          </a:xfrm>
        </p:spPr>
        <p:txBody>
          <a:bodyPr>
            <a:noAutofit/>
          </a:bodyPr>
          <a:lstStyle/>
          <a:p>
            <a:r>
              <a:rPr lang="en-GB" sz="1400" dirty="0" smtClean="0">
                <a:latin typeface="Comic Sans MS" panose="030F0702030302020204" pitchFamily="66" charset="0"/>
              </a:rPr>
              <a:t>What ideas do you have so far? If you are stuck for ideas go back through the exam paper and highlight some ideas!</a:t>
            </a: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How does your idea link to the exam </a:t>
            </a:r>
            <a:r>
              <a:rPr lang="en-GB" sz="1400" dirty="0" smtClean="0">
                <a:latin typeface="Comic Sans MS" panose="030F0702030302020204" pitchFamily="66" charset="0"/>
              </a:rPr>
              <a:t>theme?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What artists have you looked at? What interests you most about there work and why?</a:t>
            </a: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How have you recreated their work, in your own way and why?</a:t>
            </a: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What is the idea behind the artists work? Why do you think this?</a:t>
            </a: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What message do you want your work to have? How has it been inspired by the artists work?</a:t>
            </a: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83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672" y="251520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Lets sketch some rough ideas so far! They can be quick doodles, to get quick ideas down! Make plenty of notes around your sketch!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598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133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My ideas so far 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annotate the artists work!</dc:title>
  <dc:creator>NTa</dc:creator>
  <cp:lastModifiedBy>CWt</cp:lastModifiedBy>
  <cp:revision>6</cp:revision>
  <dcterms:created xsi:type="dcterms:W3CDTF">2017-12-06T15:57:37Z</dcterms:created>
  <dcterms:modified xsi:type="dcterms:W3CDTF">2018-08-24T09:38:19Z</dcterms:modified>
</cp:coreProperties>
</file>