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6858000" cy="9906000" type="A4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9B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2148" y="34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4830B-DDF8-4948-9D83-0FE94413C87C}" type="datetimeFigureOut">
              <a:rPr lang="en-GB" smtClean="0"/>
              <a:t>09/03/2020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1EF47-64B3-46FC-B81E-51860008EA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1712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4830B-DDF8-4948-9D83-0FE94413C87C}" type="datetimeFigureOut">
              <a:rPr lang="en-GB" smtClean="0"/>
              <a:t>09/03/2020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1EF47-64B3-46FC-B81E-51860008EA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5427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4830B-DDF8-4948-9D83-0FE94413C87C}" type="datetimeFigureOut">
              <a:rPr lang="en-GB" smtClean="0"/>
              <a:t>09/03/2020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1EF47-64B3-46FC-B81E-51860008EA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0201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4830B-DDF8-4948-9D83-0FE94413C87C}" type="datetimeFigureOut">
              <a:rPr lang="en-GB" smtClean="0"/>
              <a:t>09/03/2020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1EF47-64B3-46FC-B81E-51860008EA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688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4830B-DDF8-4948-9D83-0FE94413C87C}" type="datetimeFigureOut">
              <a:rPr lang="en-GB" smtClean="0"/>
              <a:t>09/03/2020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1EF47-64B3-46FC-B81E-51860008EA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0755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4830B-DDF8-4948-9D83-0FE94413C87C}" type="datetimeFigureOut">
              <a:rPr lang="en-GB" smtClean="0"/>
              <a:t>09/03/2020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1EF47-64B3-46FC-B81E-51860008EA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7220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4830B-DDF8-4948-9D83-0FE94413C87C}" type="datetimeFigureOut">
              <a:rPr lang="en-GB" smtClean="0"/>
              <a:t>09/03/2020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1EF47-64B3-46FC-B81E-51860008EA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961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4830B-DDF8-4948-9D83-0FE94413C87C}" type="datetimeFigureOut">
              <a:rPr lang="en-GB" smtClean="0"/>
              <a:t>09/03/2020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1EF47-64B3-46FC-B81E-51860008EA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6333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4830B-DDF8-4948-9D83-0FE94413C87C}" type="datetimeFigureOut">
              <a:rPr lang="en-GB" smtClean="0"/>
              <a:t>09/03/2020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1EF47-64B3-46FC-B81E-51860008EA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2918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4830B-DDF8-4948-9D83-0FE94413C87C}" type="datetimeFigureOut">
              <a:rPr lang="en-GB" smtClean="0"/>
              <a:t>09/03/2020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1EF47-64B3-46FC-B81E-51860008EA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4184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4830B-DDF8-4948-9D83-0FE94413C87C}" type="datetimeFigureOut">
              <a:rPr lang="en-GB" smtClean="0"/>
              <a:t>09/03/2020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1EF47-64B3-46FC-B81E-51860008EA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901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4830B-DDF8-4948-9D83-0FE94413C87C}" type="datetimeFigureOut">
              <a:rPr lang="en-GB" smtClean="0"/>
              <a:t>09/03/2020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41EF47-64B3-46FC-B81E-51860008EA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0555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79" y="0"/>
            <a:ext cx="5113548" cy="742950"/>
          </a:xfrm>
        </p:spPr>
        <p:txBody>
          <a:bodyPr>
            <a:noAutofit/>
          </a:bodyPr>
          <a:lstStyle/>
          <a:p>
            <a:r>
              <a:rPr lang="en-GB" sz="2800" dirty="0" smtClean="0">
                <a:latin typeface="Arial Black" panose="020B0A04020102020204" pitchFamily="34" charset="0"/>
              </a:rPr>
              <a:t>ESA –CHECKLIST   </a:t>
            </a:r>
            <a:r>
              <a:rPr lang="en-GB" sz="1100" dirty="0" smtClean="0">
                <a:latin typeface="Arial Black" panose="020B0A04020102020204" pitchFamily="34" charset="0"/>
              </a:rPr>
              <a:t>name:</a:t>
            </a:r>
            <a:endParaRPr lang="en-GB" sz="1100" dirty="0">
              <a:latin typeface="Arial Black" panose="020B0A04020102020204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9095974"/>
              </p:ext>
            </p:extLst>
          </p:nvPr>
        </p:nvGraphicFramePr>
        <p:xfrm>
          <a:off x="188640" y="632520"/>
          <a:ext cx="6408712" cy="87656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"/>
                <a:gridCol w="2921166"/>
                <a:gridCol w="1574070"/>
                <a:gridCol w="1049380"/>
              </a:tblGrid>
              <a:tr h="504056"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Comic Sans MS"/>
                          <a:cs typeface="Comic Sans MS"/>
                        </a:rPr>
                        <a:t>DATE</a:t>
                      </a:r>
                    </a:p>
                    <a:p>
                      <a:r>
                        <a:rPr lang="en-GB" sz="1000" dirty="0" smtClean="0">
                          <a:latin typeface="Comic Sans MS"/>
                          <a:cs typeface="Comic Sans MS"/>
                        </a:rPr>
                        <a:t>WEEK BEGINNING</a:t>
                      </a:r>
                      <a:endParaRPr lang="en-GB" sz="1000" dirty="0">
                        <a:latin typeface="Comic Sans MS"/>
                        <a:cs typeface="Comic Sans MS"/>
                      </a:endParaRPr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24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300" dirty="0" smtClean="0">
                          <a:latin typeface="Comic Sans MS"/>
                          <a:cs typeface="Comic Sans MS"/>
                        </a:rPr>
                        <a:t>TASK</a:t>
                      </a:r>
                      <a:endParaRPr lang="en-GB" sz="1300" dirty="0">
                        <a:latin typeface="Comic Sans MS"/>
                        <a:cs typeface="Comic Sans MS"/>
                      </a:endParaRPr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24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300" dirty="0" smtClean="0">
                          <a:latin typeface="Comic Sans MS"/>
                          <a:cs typeface="Comic Sans MS"/>
                        </a:rPr>
                        <a:t>H/W</a:t>
                      </a:r>
                      <a:endParaRPr lang="en-GB" sz="1300" dirty="0">
                        <a:latin typeface="Comic Sans MS"/>
                        <a:cs typeface="Comic Sans MS"/>
                      </a:endParaRPr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24E8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en-GB" sz="2000" dirty="0"/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24E8"/>
                    </a:solidFill>
                  </a:tcPr>
                </a:tc>
              </a:tr>
              <a:tr h="701090"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mic Sans MS"/>
                          <a:cs typeface="Comic Sans MS"/>
                        </a:rPr>
                        <a:t>06.01.20</a:t>
                      </a:r>
                    </a:p>
                    <a:p>
                      <a:endParaRPr lang="en-GB" sz="1100" dirty="0">
                        <a:latin typeface="Comic Sans MS"/>
                        <a:cs typeface="Comic Sans MS"/>
                      </a:endParaRPr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300" dirty="0" smtClean="0">
                          <a:latin typeface="Comic Sans MS"/>
                          <a:cs typeface="Comic Sans MS"/>
                        </a:rPr>
                        <a:t>MIND MAP &amp;</a:t>
                      </a:r>
                      <a:r>
                        <a:rPr lang="en-GB" sz="1300" baseline="0" dirty="0" smtClean="0">
                          <a:latin typeface="Comic Sans MS"/>
                          <a:cs typeface="Comic Sans MS"/>
                        </a:rPr>
                        <a:t> MOOD BOARD</a:t>
                      </a:r>
                    </a:p>
                    <a:p>
                      <a:endParaRPr lang="en-GB" sz="1300" baseline="0" dirty="0" smtClean="0">
                        <a:latin typeface="Comic Sans MS"/>
                        <a:cs typeface="Comic Sans MS"/>
                      </a:endParaRPr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300" dirty="0" smtClean="0">
                          <a:latin typeface="Comic Sans MS"/>
                          <a:cs typeface="Comic Sans MS"/>
                        </a:rPr>
                        <a:t>COMPLETE MIND MAP &amp; MOOD BOARD</a:t>
                      </a:r>
                      <a:endParaRPr lang="en-GB" sz="1300" dirty="0">
                        <a:latin typeface="Comic Sans MS"/>
                        <a:cs typeface="Comic Sans MS"/>
                      </a:endParaRPr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 smtClean="0"/>
                    </a:p>
                    <a:p>
                      <a:endParaRPr lang="en-GB" sz="2000" dirty="0"/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891540"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mic Sans MS"/>
                          <a:cs typeface="Comic Sans MS"/>
                        </a:rPr>
                        <a:t>13.01.20</a:t>
                      </a:r>
                    </a:p>
                    <a:p>
                      <a:endParaRPr lang="en-GB" sz="1100" dirty="0">
                        <a:latin typeface="Comic Sans MS"/>
                        <a:cs typeface="Comic Sans MS"/>
                      </a:endParaRPr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300" dirty="0" smtClean="0">
                          <a:latin typeface="Comic Sans MS"/>
                          <a:cs typeface="Comic Sans MS"/>
                        </a:rPr>
                        <a:t>1</a:t>
                      </a:r>
                      <a:r>
                        <a:rPr lang="en-GB" sz="1300" baseline="30000" dirty="0" smtClean="0">
                          <a:latin typeface="Comic Sans MS"/>
                          <a:cs typeface="Comic Sans MS"/>
                        </a:rPr>
                        <a:t>ST</a:t>
                      </a:r>
                      <a:r>
                        <a:rPr lang="en-GB" sz="1300" dirty="0" smtClean="0">
                          <a:latin typeface="Comic Sans MS"/>
                          <a:cs typeface="Comic Sans MS"/>
                        </a:rPr>
                        <a:t> ARTIST OR CULTURAL STUDY, CHOSEN</a:t>
                      </a:r>
                      <a:r>
                        <a:rPr lang="en-GB" sz="1300" baseline="0" dirty="0" smtClean="0">
                          <a:latin typeface="Comic Sans MS"/>
                          <a:cs typeface="Comic Sans MS"/>
                        </a:rPr>
                        <a:t> FROM MOOD BOARD</a:t>
                      </a:r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300" dirty="0" smtClean="0">
                          <a:latin typeface="Comic Sans MS"/>
                          <a:cs typeface="Comic Sans MS"/>
                        </a:rPr>
                        <a:t>COMPLETE</a:t>
                      </a:r>
                      <a:r>
                        <a:rPr lang="en-GB" sz="1300" baseline="0" dirty="0" smtClean="0">
                          <a:latin typeface="Comic Sans MS"/>
                          <a:cs typeface="Comic Sans MS"/>
                        </a:rPr>
                        <a:t> 1</a:t>
                      </a:r>
                      <a:r>
                        <a:rPr lang="en-GB" sz="1300" baseline="30000" dirty="0" smtClean="0">
                          <a:latin typeface="Comic Sans MS"/>
                          <a:cs typeface="Comic Sans MS"/>
                        </a:rPr>
                        <a:t>ST</a:t>
                      </a:r>
                      <a:r>
                        <a:rPr lang="en-GB" sz="1300" baseline="0" dirty="0" smtClean="0">
                          <a:latin typeface="Comic Sans MS"/>
                          <a:cs typeface="Comic Sans MS"/>
                        </a:rPr>
                        <a:t> ARTIST OR CULTURAL STUDY</a:t>
                      </a:r>
                      <a:endParaRPr lang="en-GB" sz="1300" dirty="0">
                        <a:latin typeface="Comic Sans MS"/>
                        <a:cs typeface="Comic Sans MS"/>
                      </a:endParaRPr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 smtClean="0"/>
                    </a:p>
                    <a:p>
                      <a:endParaRPr lang="en-GB" sz="2000" dirty="0"/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1090"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mic Sans MS"/>
                          <a:cs typeface="Comic Sans MS"/>
                        </a:rPr>
                        <a:t>20.01.20</a:t>
                      </a:r>
                    </a:p>
                    <a:p>
                      <a:endParaRPr lang="en-GB" sz="1100" dirty="0">
                        <a:latin typeface="Comic Sans MS"/>
                        <a:cs typeface="Comic Sans MS"/>
                      </a:endParaRPr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300" dirty="0" smtClean="0">
                          <a:latin typeface="Comic Sans MS"/>
                          <a:cs typeface="Comic Sans MS"/>
                        </a:rPr>
                        <a:t>INITIAL</a:t>
                      </a:r>
                      <a:r>
                        <a:rPr lang="en-GB" sz="1300" baseline="0" dirty="0" smtClean="0">
                          <a:latin typeface="Comic Sans MS"/>
                          <a:cs typeface="Comic Sans MS"/>
                        </a:rPr>
                        <a:t> IDEAS SKETCHED AND NOTED</a:t>
                      </a:r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300" dirty="0" smtClean="0">
                          <a:latin typeface="Comic Sans MS"/>
                          <a:cs typeface="Comic Sans MS"/>
                        </a:rPr>
                        <a:t>COMPLETE INITIAL IDEAS PAGES</a:t>
                      </a:r>
                      <a:endParaRPr lang="en-GB" sz="1300" dirty="0">
                        <a:latin typeface="Comic Sans MS"/>
                        <a:cs typeface="Comic Sans MS"/>
                      </a:endParaRPr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891540"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mic Sans MS"/>
                          <a:cs typeface="Comic Sans MS"/>
                        </a:rPr>
                        <a:t>27.01.20</a:t>
                      </a:r>
                    </a:p>
                    <a:p>
                      <a:endParaRPr lang="en-GB" sz="1100" dirty="0">
                        <a:latin typeface="Comic Sans MS"/>
                        <a:cs typeface="Comic Sans MS"/>
                      </a:endParaRPr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300" dirty="0" smtClean="0">
                          <a:latin typeface="Comic Sans MS"/>
                          <a:cs typeface="Comic Sans MS"/>
                        </a:rPr>
                        <a:t>2</a:t>
                      </a:r>
                      <a:r>
                        <a:rPr lang="en-GB" sz="1300" baseline="30000" dirty="0" smtClean="0">
                          <a:latin typeface="Comic Sans MS"/>
                          <a:cs typeface="Comic Sans MS"/>
                        </a:rPr>
                        <a:t>ND</a:t>
                      </a:r>
                      <a:r>
                        <a:rPr lang="en-GB" sz="1300" dirty="0" smtClean="0">
                          <a:latin typeface="Comic Sans MS"/>
                          <a:cs typeface="Comic Sans MS"/>
                        </a:rPr>
                        <a:t> ARTIST OR CULTURALSTUDY, LINKED TO INITIAL IDEAS</a:t>
                      </a:r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300" dirty="0" smtClean="0">
                          <a:latin typeface="Comic Sans MS"/>
                          <a:cs typeface="Comic Sans MS"/>
                        </a:rPr>
                        <a:t>COMPLETE 2</a:t>
                      </a:r>
                      <a:r>
                        <a:rPr lang="en-GB" sz="1300" baseline="30000" dirty="0" smtClean="0">
                          <a:latin typeface="Comic Sans MS"/>
                          <a:cs typeface="Comic Sans MS"/>
                        </a:rPr>
                        <a:t>ND</a:t>
                      </a:r>
                      <a:r>
                        <a:rPr lang="en-GB" sz="1300" dirty="0" smtClean="0">
                          <a:latin typeface="Comic Sans MS"/>
                          <a:cs typeface="Comic Sans MS"/>
                        </a:rPr>
                        <a:t> ARTIST OR CULTURAL STUDY</a:t>
                      </a:r>
                      <a:endParaRPr lang="en-GB" sz="1300" dirty="0">
                        <a:latin typeface="Comic Sans MS"/>
                        <a:cs typeface="Comic Sans MS"/>
                      </a:endParaRPr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2000"/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1090"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mic Sans MS"/>
                          <a:cs typeface="Comic Sans MS"/>
                        </a:rPr>
                        <a:t>03.02.20</a:t>
                      </a:r>
                    </a:p>
                    <a:p>
                      <a:endParaRPr lang="en-GB" sz="1100" dirty="0">
                        <a:latin typeface="Comic Sans MS"/>
                        <a:cs typeface="Comic Sans MS"/>
                      </a:endParaRPr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9BE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300" dirty="0" smtClean="0">
                          <a:latin typeface="Comic Sans MS"/>
                          <a:cs typeface="Comic Sans MS"/>
                        </a:rPr>
                        <a:t>PRIMARY SOURCED PHOTOGRAPHS AND DRAWINGS LINKED TO IDEAS</a:t>
                      </a:r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9BE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300" dirty="0">
                        <a:latin typeface="Comic Sans MS"/>
                        <a:cs typeface="Comic Sans MS"/>
                      </a:endParaRPr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9BE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9BEF"/>
                    </a:solidFill>
                  </a:tcPr>
                </a:tc>
              </a:tr>
              <a:tr h="985514"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mic Sans MS"/>
                          <a:cs typeface="Comic Sans MS"/>
                        </a:rPr>
                        <a:t>10.02.20</a:t>
                      </a:r>
                    </a:p>
                    <a:p>
                      <a:endParaRPr lang="en-GB" sz="1100" dirty="0">
                        <a:latin typeface="Comic Sans MS"/>
                        <a:cs typeface="Comic Sans MS"/>
                      </a:endParaRPr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9B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dirty="0" smtClean="0">
                          <a:latin typeface="Comic Sans MS"/>
                          <a:cs typeface="Comic Sans MS"/>
                        </a:rPr>
                        <a:t>PRIMARY SOURCED PHOTOGRAPHS AND DRAWINGS LINKED TO IDEAS</a:t>
                      </a:r>
                    </a:p>
                    <a:p>
                      <a:endParaRPr lang="en-GB" sz="1300" dirty="0">
                        <a:latin typeface="Comic Sans MS"/>
                        <a:cs typeface="Comic Sans MS"/>
                      </a:endParaRPr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9BE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300" dirty="0" smtClean="0">
                          <a:latin typeface="Comic Sans MS"/>
                          <a:cs typeface="Comic Sans MS"/>
                        </a:rPr>
                        <a:t>LOOK AT 3</a:t>
                      </a:r>
                      <a:r>
                        <a:rPr lang="en-GB" sz="1300" baseline="30000" dirty="0" smtClean="0">
                          <a:latin typeface="Comic Sans MS"/>
                          <a:cs typeface="Comic Sans MS"/>
                        </a:rPr>
                        <a:t>RD</a:t>
                      </a:r>
                      <a:r>
                        <a:rPr lang="en-GB" sz="1300" dirty="0" smtClean="0">
                          <a:latin typeface="Comic Sans MS"/>
                          <a:cs typeface="Comic Sans MS"/>
                        </a:rPr>
                        <a:t> ARTIST OR CULTURAL STUDY IF NEED.</a:t>
                      </a:r>
                      <a:endParaRPr lang="en-GB" sz="1300" dirty="0">
                        <a:latin typeface="Comic Sans MS"/>
                        <a:cs typeface="Comic Sans MS"/>
                      </a:endParaRPr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9BE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9BEF"/>
                    </a:solidFill>
                  </a:tcPr>
                </a:tc>
              </a:tr>
              <a:tr h="701090">
                <a:tc>
                  <a:txBody>
                    <a:bodyPr/>
                    <a:lstStyle/>
                    <a:p>
                      <a:r>
                        <a:rPr lang="en-GB" sz="1100" b="1" dirty="0" smtClean="0">
                          <a:latin typeface="Comic Sans MS"/>
                          <a:cs typeface="Comic Sans MS"/>
                        </a:rPr>
                        <a:t>HALF TERM</a:t>
                      </a:r>
                      <a:endParaRPr lang="en-GB" sz="1100" b="1" dirty="0">
                        <a:latin typeface="Comic Sans MS"/>
                        <a:cs typeface="Comic Sans MS"/>
                      </a:endParaRPr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300" b="1" dirty="0" smtClean="0">
                          <a:latin typeface="Comic Sans MS"/>
                          <a:cs typeface="Comic Sans MS"/>
                        </a:rPr>
                        <a:t>CATCH</a:t>
                      </a:r>
                      <a:r>
                        <a:rPr lang="en-GB" sz="1300" b="1" baseline="0" dirty="0" smtClean="0">
                          <a:latin typeface="Comic Sans MS"/>
                          <a:cs typeface="Comic Sans MS"/>
                        </a:rPr>
                        <a:t> UP AS TARGETED IN MARKSHEETS</a:t>
                      </a:r>
                      <a:endParaRPr lang="en-GB" sz="1300" b="1" dirty="0">
                        <a:latin typeface="Comic Sans MS"/>
                        <a:cs typeface="Comic Sans MS"/>
                      </a:endParaRPr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300" b="1" dirty="0">
                        <a:latin typeface="Comic Sans MS"/>
                        <a:cs typeface="Comic Sans MS"/>
                      </a:endParaRPr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 b="1" dirty="0"/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1089660">
                <a:tc>
                  <a:txBody>
                    <a:bodyPr/>
                    <a:lstStyle/>
                    <a:p>
                      <a:r>
                        <a:rPr lang="en-GB" sz="1100" b="1" dirty="0" smtClean="0">
                          <a:latin typeface="Comic Sans MS"/>
                          <a:cs typeface="Comic Sans MS"/>
                        </a:rPr>
                        <a:t>24.02.20</a:t>
                      </a:r>
                      <a:endParaRPr lang="en-GB" sz="1100" b="1" dirty="0">
                        <a:latin typeface="Comic Sans MS"/>
                        <a:cs typeface="Comic Sans MS"/>
                      </a:endParaRPr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b="1" dirty="0" smtClean="0">
                          <a:latin typeface="Comic Sans MS"/>
                          <a:cs typeface="Comic Sans MS"/>
                        </a:rPr>
                        <a:t>DEVELOPMENT OF IDEAS,</a:t>
                      </a:r>
                      <a:r>
                        <a:rPr lang="en-GB" sz="1300" b="1" baseline="0" dirty="0" smtClean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lang="en-GB" sz="1300" b="1" dirty="0" smtClean="0">
                          <a:latin typeface="Comic Sans MS"/>
                          <a:cs typeface="Comic Sans MS"/>
                        </a:rPr>
                        <a:t>MATERIALS &amp; </a:t>
                      </a:r>
                      <a:r>
                        <a:rPr lang="en-GB" sz="1300" b="1" dirty="0" smtClean="0">
                          <a:latin typeface="Comic Sans MS"/>
                          <a:cs typeface="Comic Sans MS"/>
                        </a:rPr>
                        <a:t>TECHNIQUES</a:t>
                      </a:r>
                      <a:endParaRPr lang="en-GB" sz="1300" b="1" dirty="0" smtClean="0">
                        <a:latin typeface="Comic Sans MS"/>
                        <a:cs typeface="Comic Sans MS"/>
                      </a:endParaRPr>
                    </a:p>
                    <a:p>
                      <a:r>
                        <a:rPr lang="en-GB" sz="1300" b="1" dirty="0" smtClean="0">
                          <a:latin typeface="Comic Sans MS"/>
                          <a:cs typeface="Comic Sans MS"/>
                        </a:rPr>
                        <a:t>TRY LOTS OF DIFFERENT MATERIALS</a:t>
                      </a:r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300" dirty="0" smtClean="0">
                          <a:latin typeface="Comic Sans MS"/>
                          <a:cs typeface="Comic Sans MS"/>
                        </a:rPr>
                        <a:t>MAKE SURE ALL ARTIST STUDIES ARE COMPLETED IN FULL</a:t>
                      </a:r>
                      <a:endParaRPr lang="en-GB" sz="1300" dirty="0">
                        <a:latin typeface="Comic Sans MS"/>
                        <a:cs typeface="Comic Sans MS"/>
                      </a:endParaRPr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93420"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mic Sans MS"/>
                          <a:cs typeface="Comic Sans MS"/>
                        </a:rPr>
                        <a:t>02.03.20</a:t>
                      </a:r>
                    </a:p>
                    <a:p>
                      <a:endParaRPr lang="en-GB" sz="1100" dirty="0">
                        <a:latin typeface="Comic Sans MS"/>
                        <a:cs typeface="Comic Sans MS"/>
                      </a:endParaRPr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dirty="0" smtClean="0">
                          <a:latin typeface="Comic Sans MS"/>
                          <a:cs typeface="Comic Sans MS"/>
                        </a:rPr>
                        <a:t>DEVELOPMENT OF IDEAS,</a:t>
                      </a:r>
                      <a:r>
                        <a:rPr lang="en-GB" sz="1300" baseline="0" dirty="0" smtClean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lang="en-GB" sz="1300" dirty="0" smtClean="0">
                          <a:latin typeface="Comic Sans MS"/>
                          <a:cs typeface="Comic Sans MS"/>
                        </a:rPr>
                        <a:t>MATERIALS &amp; TECHNIQUES</a:t>
                      </a:r>
                    </a:p>
                    <a:p>
                      <a:endParaRPr lang="en-GB" sz="1300" dirty="0">
                        <a:latin typeface="Comic Sans MS"/>
                        <a:cs typeface="Comic Sans MS"/>
                      </a:endParaRPr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300" dirty="0" smtClean="0">
                          <a:latin typeface="Comic Sans MS"/>
                          <a:cs typeface="Comic Sans MS"/>
                        </a:rPr>
                        <a:t>DEVELOPMENT</a:t>
                      </a:r>
                      <a:r>
                        <a:rPr lang="en-GB" sz="1300" baseline="0" dirty="0" smtClean="0">
                          <a:latin typeface="Comic Sans MS"/>
                          <a:cs typeface="Comic Sans MS"/>
                        </a:rPr>
                        <a:t> CONTINUED</a:t>
                      </a:r>
                      <a:endParaRPr lang="en-GB" sz="1300" dirty="0">
                        <a:latin typeface="Comic Sans MS"/>
                        <a:cs typeface="Comic Sans MS"/>
                      </a:endParaRPr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693420"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mic Sans MS"/>
                          <a:cs typeface="Comic Sans MS"/>
                        </a:rPr>
                        <a:t>09.03.20</a:t>
                      </a:r>
                    </a:p>
                    <a:p>
                      <a:endParaRPr lang="en-GB" sz="1100" dirty="0">
                        <a:latin typeface="Comic Sans MS"/>
                        <a:cs typeface="Comic Sans MS"/>
                      </a:endParaRPr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dirty="0" smtClean="0">
                          <a:latin typeface="Comic Sans MS"/>
                          <a:cs typeface="Comic Sans MS"/>
                        </a:rPr>
                        <a:t>DEVELOPMENT OF IDEAS,</a:t>
                      </a:r>
                      <a:r>
                        <a:rPr lang="en-GB" sz="1300" baseline="0" dirty="0" smtClean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lang="en-GB" sz="1300" dirty="0" smtClean="0">
                          <a:latin typeface="Comic Sans MS"/>
                          <a:cs typeface="Comic Sans MS"/>
                        </a:rPr>
                        <a:t>MATERIALS &amp; TECHNIQUES</a:t>
                      </a:r>
                    </a:p>
                    <a:p>
                      <a:endParaRPr lang="en-GB" sz="1300" dirty="0">
                        <a:latin typeface="Comic Sans MS"/>
                        <a:cs typeface="Comic Sans MS"/>
                      </a:endParaRPr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300" dirty="0" smtClean="0">
                          <a:latin typeface="Comic Sans MS"/>
                          <a:cs typeface="Comic Sans MS"/>
                        </a:rPr>
                        <a:t>DEVELOPMENT CONTINUED</a:t>
                      </a:r>
                      <a:endParaRPr lang="en-GB" sz="1300" dirty="0">
                        <a:latin typeface="Comic Sans MS"/>
                        <a:cs typeface="Comic Sans MS"/>
                      </a:endParaRPr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8" name="Picture 7" descr="Untitl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2600" y="1320800"/>
            <a:ext cx="1106761" cy="745879"/>
          </a:xfrm>
          <a:prstGeom prst="rect">
            <a:avLst/>
          </a:prstGeom>
        </p:spPr>
      </p:pic>
      <p:pic>
        <p:nvPicPr>
          <p:cNvPr id="13" name="Picture 12" descr="Untitl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2601" y="2066680"/>
            <a:ext cx="1106761" cy="745879"/>
          </a:xfrm>
          <a:prstGeom prst="rect">
            <a:avLst/>
          </a:prstGeom>
        </p:spPr>
      </p:pic>
      <p:pic>
        <p:nvPicPr>
          <p:cNvPr id="14" name="Picture 13" descr="Untitl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2601" y="2924775"/>
            <a:ext cx="1106761" cy="745879"/>
          </a:xfrm>
          <a:prstGeom prst="rect">
            <a:avLst/>
          </a:prstGeom>
        </p:spPr>
      </p:pic>
      <p:pic>
        <p:nvPicPr>
          <p:cNvPr id="15" name="Picture 14" descr="Untitl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2600" y="3704862"/>
            <a:ext cx="1106761" cy="745879"/>
          </a:xfrm>
          <a:prstGeom prst="rect">
            <a:avLst/>
          </a:prstGeom>
        </p:spPr>
      </p:pic>
      <p:pic>
        <p:nvPicPr>
          <p:cNvPr id="16" name="Picture 15" descr="Untitl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2598" y="4474150"/>
            <a:ext cx="1106761" cy="745879"/>
          </a:xfrm>
          <a:prstGeom prst="rect">
            <a:avLst/>
          </a:prstGeom>
        </p:spPr>
      </p:pic>
      <p:pic>
        <p:nvPicPr>
          <p:cNvPr id="17" name="Picture 16" descr="Untitl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2597" y="5220029"/>
            <a:ext cx="1106761" cy="745879"/>
          </a:xfrm>
          <a:prstGeom prst="rect">
            <a:avLst/>
          </a:prstGeom>
        </p:spPr>
      </p:pic>
      <p:pic>
        <p:nvPicPr>
          <p:cNvPr id="18" name="Picture 17" descr="Untitl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2594" y="8723215"/>
            <a:ext cx="1106761" cy="745879"/>
          </a:xfrm>
          <a:prstGeom prst="rect">
            <a:avLst/>
          </a:prstGeom>
        </p:spPr>
      </p:pic>
      <p:pic>
        <p:nvPicPr>
          <p:cNvPr id="19" name="Picture 18" descr="Untitl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2601" y="7977335"/>
            <a:ext cx="1106761" cy="745879"/>
          </a:xfrm>
          <a:prstGeom prst="rect">
            <a:avLst/>
          </a:prstGeom>
        </p:spPr>
      </p:pic>
      <p:pic>
        <p:nvPicPr>
          <p:cNvPr id="20" name="Picture 19" descr="Untitl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2596" y="6923015"/>
            <a:ext cx="1106761" cy="745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6979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5" name="Content Placeholder 4" descr="Untitled.png"/>
          <p:cNvPicPr>
            <a:picLocks noGrp="1" noChangeAspect="1"/>
          </p:cNvPicPr>
          <p:nvPr>
            <p:ph idx="1"/>
          </p:nvPr>
        </p:nvPicPr>
        <p:blipFill>
          <a:blip r:embed="rId2"/>
          <a:srcRect t="-44271" b="-44271"/>
          <a:stretch>
            <a:fillRect/>
          </a:stretch>
        </p:blipFill>
        <p:spPr/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4149678"/>
              </p:ext>
            </p:extLst>
          </p:nvPr>
        </p:nvGraphicFramePr>
        <p:xfrm>
          <a:off x="332656" y="272480"/>
          <a:ext cx="6336703" cy="64739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3895"/>
                <a:gridCol w="2835615"/>
                <a:gridCol w="1564316"/>
                <a:gridCol w="1042877"/>
              </a:tblGrid>
              <a:tr h="534164"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latin typeface="Comic Sans MS"/>
                          <a:cs typeface="Comic Sans MS"/>
                        </a:rPr>
                        <a:t>DATE</a:t>
                      </a:r>
                    </a:p>
                    <a:p>
                      <a:r>
                        <a:rPr lang="en-GB" sz="900" dirty="0" smtClean="0">
                          <a:latin typeface="Comic Sans MS"/>
                          <a:cs typeface="Comic Sans MS"/>
                        </a:rPr>
                        <a:t>WEEK BEGINNING</a:t>
                      </a:r>
                      <a:endParaRPr lang="en-GB" sz="900" dirty="0">
                        <a:latin typeface="Comic Sans MS"/>
                        <a:cs typeface="Comic Sans MS"/>
                      </a:endParaRPr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B24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300" dirty="0" smtClean="0">
                          <a:latin typeface="Comic Sans MS"/>
                          <a:cs typeface="Comic Sans MS"/>
                        </a:rPr>
                        <a:t>TASK</a:t>
                      </a:r>
                      <a:endParaRPr lang="en-GB" sz="1300" dirty="0">
                        <a:latin typeface="Comic Sans MS"/>
                        <a:cs typeface="Comic Sans MS"/>
                      </a:endParaRPr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B24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300" dirty="0" smtClean="0">
                          <a:latin typeface="Comic Sans MS"/>
                          <a:cs typeface="Comic Sans MS"/>
                        </a:rPr>
                        <a:t>H/W</a:t>
                      </a:r>
                      <a:endParaRPr lang="en-GB" sz="1300" dirty="0">
                        <a:latin typeface="Comic Sans MS"/>
                        <a:cs typeface="Comic Sans MS"/>
                      </a:endParaRPr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24E8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en-GB" sz="2000" dirty="0"/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24E8"/>
                    </a:solidFill>
                  </a:tcPr>
                </a:tc>
              </a:tr>
              <a:tr h="701090">
                <a:tc>
                  <a:txBody>
                    <a:bodyPr/>
                    <a:lstStyle/>
                    <a:p>
                      <a:r>
                        <a:rPr lang="en-GB" sz="1300" dirty="0" smtClean="0">
                          <a:latin typeface="Comic Sans MS"/>
                          <a:cs typeface="Comic Sans MS"/>
                        </a:rPr>
                        <a:t>16.03.20</a:t>
                      </a:r>
                    </a:p>
                    <a:p>
                      <a:endParaRPr lang="en-GB" sz="1300" dirty="0">
                        <a:latin typeface="Comic Sans MS"/>
                        <a:cs typeface="Comic Sans MS"/>
                      </a:endParaRPr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dirty="0" smtClean="0">
                          <a:latin typeface="Comic Sans MS"/>
                          <a:cs typeface="Comic Sans MS"/>
                        </a:rPr>
                        <a:t>DEVELOPMENT OF IDEAS,</a:t>
                      </a:r>
                      <a:r>
                        <a:rPr lang="en-GB" sz="1300" baseline="0" dirty="0" smtClean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lang="en-GB" sz="1300" dirty="0" smtClean="0">
                          <a:latin typeface="Comic Sans MS"/>
                          <a:cs typeface="Comic Sans MS"/>
                        </a:rPr>
                        <a:t>MATERIALS &amp; TECHNIQUES</a:t>
                      </a:r>
                    </a:p>
                    <a:p>
                      <a:endParaRPr lang="en-GB" sz="1300" dirty="0">
                        <a:latin typeface="Comic Sans MS"/>
                        <a:cs typeface="Comic Sans MS"/>
                      </a:endParaRPr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300" dirty="0" smtClean="0">
                          <a:latin typeface="Comic Sans MS"/>
                          <a:cs typeface="Comic Sans MS"/>
                        </a:rPr>
                        <a:t>DEVELOPMENT CONTINUED</a:t>
                      </a:r>
                      <a:endParaRPr lang="en-GB" sz="1300" dirty="0">
                        <a:latin typeface="Comic Sans MS"/>
                        <a:cs typeface="Comic Sans MS"/>
                      </a:endParaRPr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701090">
                <a:tc>
                  <a:txBody>
                    <a:bodyPr/>
                    <a:lstStyle/>
                    <a:p>
                      <a:r>
                        <a:rPr lang="en-GB" sz="1300" dirty="0" smtClean="0">
                          <a:latin typeface="Comic Sans MS"/>
                          <a:cs typeface="Comic Sans MS"/>
                        </a:rPr>
                        <a:t>23.03.20</a:t>
                      </a:r>
                    </a:p>
                    <a:p>
                      <a:endParaRPr lang="en-GB" sz="1300" dirty="0">
                        <a:latin typeface="Comic Sans MS"/>
                        <a:cs typeface="Comic Sans MS"/>
                      </a:endParaRPr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dirty="0" smtClean="0">
                          <a:latin typeface="Comic Sans MS"/>
                          <a:cs typeface="Comic Sans MS"/>
                        </a:rPr>
                        <a:t>DEVELOPMENT OF IDEAS,</a:t>
                      </a:r>
                      <a:r>
                        <a:rPr lang="en-GB" sz="1300" baseline="0" dirty="0" smtClean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lang="en-GB" sz="1300" dirty="0" smtClean="0">
                          <a:latin typeface="Comic Sans MS"/>
                          <a:cs typeface="Comic Sans MS"/>
                        </a:rPr>
                        <a:t>MATERIALS &amp; TECHNIQUES</a:t>
                      </a:r>
                    </a:p>
                    <a:p>
                      <a:endParaRPr lang="en-GB" sz="1300" dirty="0">
                        <a:latin typeface="Comic Sans MS"/>
                        <a:cs typeface="Comic Sans MS"/>
                      </a:endParaRPr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300" dirty="0" smtClean="0">
                          <a:latin typeface="Comic Sans MS"/>
                          <a:cs typeface="Comic Sans MS"/>
                        </a:rPr>
                        <a:t>DEVELOPMENT</a:t>
                      </a:r>
                      <a:r>
                        <a:rPr lang="en-GB" sz="1300" baseline="0" dirty="0" smtClean="0">
                          <a:latin typeface="Comic Sans MS"/>
                          <a:cs typeface="Comic Sans MS"/>
                        </a:rPr>
                        <a:t> CONTINUED</a:t>
                      </a:r>
                      <a:endParaRPr lang="en-GB" sz="1300" dirty="0">
                        <a:latin typeface="Comic Sans MS"/>
                        <a:cs typeface="Comic Sans MS"/>
                      </a:endParaRPr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2000"/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1090">
                <a:tc>
                  <a:txBody>
                    <a:bodyPr/>
                    <a:lstStyle/>
                    <a:p>
                      <a:r>
                        <a:rPr lang="en-GB" sz="1300" dirty="0" smtClean="0">
                          <a:latin typeface="Comic Sans MS"/>
                          <a:cs typeface="Comic Sans MS"/>
                        </a:rPr>
                        <a:t>30.03.20</a:t>
                      </a:r>
                    </a:p>
                    <a:p>
                      <a:endParaRPr lang="en-GB" sz="1300" dirty="0">
                        <a:latin typeface="Comic Sans MS"/>
                        <a:cs typeface="Comic Sans MS"/>
                      </a:endParaRPr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dirty="0" smtClean="0">
                          <a:latin typeface="Comic Sans MS"/>
                          <a:cs typeface="Comic Sans MS"/>
                        </a:rPr>
                        <a:t>DEVELOPMENT OF IDEAS,</a:t>
                      </a:r>
                      <a:r>
                        <a:rPr lang="en-GB" sz="1300" baseline="0" dirty="0" smtClean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lang="en-GB" sz="1300" dirty="0" smtClean="0">
                          <a:latin typeface="Comic Sans MS"/>
                          <a:cs typeface="Comic Sans MS"/>
                        </a:rPr>
                        <a:t>MATERIALS &amp; TECHNIQUES</a:t>
                      </a:r>
                    </a:p>
                    <a:p>
                      <a:endParaRPr lang="en-GB" sz="1300" dirty="0">
                        <a:latin typeface="Comic Sans MS"/>
                        <a:cs typeface="Comic Sans MS"/>
                      </a:endParaRPr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300" dirty="0" smtClean="0">
                          <a:latin typeface="Comic Sans MS"/>
                          <a:cs typeface="Comic Sans MS"/>
                        </a:rPr>
                        <a:t>DEVELOPMENT CONTINUED</a:t>
                      </a:r>
                      <a:endParaRPr lang="en-GB" sz="1300" dirty="0">
                        <a:latin typeface="Comic Sans MS"/>
                        <a:cs typeface="Comic Sans MS"/>
                      </a:endParaRPr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701090">
                <a:tc>
                  <a:txBody>
                    <a:bodyPr/>
                    <a:lstStyle/>
                    <a:p>
                      <a:r>
                        <a:rPr lang="en-GB" sz="1300" dirty="0" smtClean="0">
                          <a:latin typeface="Comic Sans MS"/>
                          <a:cs typeface="Comic Sans MS"/>
                        </a:rPr>
                        <a:t>EASTER BREAK</a:t>
                      </a:r>
                    </a:p>
                    <a:p>
                      <a:endParaRPr lang="en-GB" sz="1300" dirty="0">
                        <a:latin typeface="Comic Sans MS"/>
                        <a:cs typeface="Comic Sans MS"/>
                      </a:endParaRPr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dirty="0" smtClean="0">
                          <a:latin typeface="Comic Sans MS"/>
                          <a:cs typeface="Comic Sans MS"/>
                        </a:rPr>
                        <a:t>CATCH</a:t>
                      </a:r>
                      <a:r>
                        <a:rPr lang="en-GB" sz="1300" baseline="0" dirty="0" smtClean="0">
                          <a:latin typeface="Comic Sans MS"/>
                          <a:cs typeface="Comic Sans MS"/>
                        </a:rPr>
                        <a:t> UP AS TARGETED IN MARKSHEETS</a:t>
                      </a:r>
                      <a:endParaRPr lang="en-GB" sz="13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GB" sz="1300" dirty="0">
                        <a:latin typeface="Comic Sans MS"/>
                        <a:cs typeface="Comic Sans MS"/>
                      </a:endParaRPr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300" dirty="0">
                        <a:latin typeface="Comic Sans MS"/>
                        <a:cs typeface="Comic Sans MS"/>
                      </a:endParaRPr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701090">
                <a:tc>
                  <a:txBody>
                    <a:bodyPr/>
                    <a:lstStyle/>
                    <a:p>
                      <a:r>
                        <a:rPr lang="en-GB" sz="1300" dirty="0" smtClean="0">
                          <a:latin typeface="Comic Sans MS"/>
                          <a:cs typeface="Comic Sans MS"/>
                        </a:rPr>
                        <a:t>EASTER BREAK</a:t>
                      </a:r>
                    </a:p>
                    <a:p>
                      <a:endParaRPr lang="en-GB" sz="1300" dirty="0">
                        <a:latin typeface="Comic Sans MS"/>
                        <a:cs typeface="Comic Sans MS"/>
                      </a:endParaRPr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dirty="0" smtClean="0">
                          <a:latin typeface="Comic Sans MS"/>
                          <a:cs typeface="Comic Sans MS"/>
                        </a:rPr>
                        <a:t>CATCH</a:t>
                      </a:r>
                      <a:r>
                        <a:rPr lang="en-GB" sz="1300" baseline="0" dirty="0" smtClean="0">
                          <a:latin typeface="Comic Sans MS"/>
                          <a:cs typeface="Comic Sans MS"/>
                        </a:rPr>
                        <a:t> UP AS TARGETED IN MARKSHEETS</a:t>
                      </a:r>
                      <a:endParaRPr lang="en-GB" sz="1300" dirty="0" smtClean="0">
                        <a:latin typeface="Comic Sans MS"/>
                        <a:cs typeface="Comic Sans MS"/>
                      </a:endParaRPr>
                    </a:p>
                    <a:p>
                      <a:endParaRPr lang="en-GB" sz="1300" dirty="0">
                        <a:latin typeface="Comic Sans MS"/>
                        <a:cs typeface="Comic Sans MS"/>
                      </a:endParaRPr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300" dirty="0">
                        <a:latin typeface="Comic Sans MS"/>
                        <a:cs typeface="Comic Sans MS"/>
                      </a:endParaRPr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en-GB" sz="1300" dirty="0" smtClean="0">
                          <a:latin typeface="Comic Sans MS"/>
                          <a:cs typeface="Comic Sans MS"/>
                        </a:rPr>
                        <a:t>20.04.20</a:t>
                      </a:r>
                    </a:p>
                    <a:p>
                      <a:endParaRPr lang="en-GB" sz="1300" dirty="0">
                        <a:latin typeface="Comic Sans MS"/>
                        <a:cs typeface="Comic Sans MS"/>
                      </a:endParaRPr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300" dirty="0" smtClean="0">
                          <a:latin typeface="Comic Sans MS"/>
                          <a:cs typeface="Comic Sans MS"/>
                        </a:rPr>
                        <a:t>MOCK UP OF FINAL ARTWORK</a:t>
                      </a:r>
                      <a:endParaRPr lang="en-GB" sz="1300" dirty="0">
                        <a:latin typeface="Comic Sans MS"/>
                        <a:cs typeface="Comic Sans MS"/>
                      </a:endParaRPr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300" dirty="0" smtClean="0">
                          <a:latin typeface="Comic Sans MS"/>
                          <a:cs typeface="Comic Sans MS"/>
                        </a:rPr>
                        <a:t>EVALUATE</a:t>
                      </a:r>
                      <a:endParaRPr lang="en-GB" sz="1300" dirty="0">
                        <a:latin typeface="Comic Sans MS"/>
                        <a:cs typeface="Comic Sans MS"/>
                      </a:endParaRPr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1090">
                <a:tc>
                  <a:txBody>
                    <a:bodyPr/>
                    <a:lstStyle/>
                    <a:p>
                      <a:r>
                        <a:rPr lang="en-GB" sz="1300" dirty="0" smtClean="0">
                          <a:latin typeface="Comic Sans MS"/>
                          <a:cs typeface="Comic Sans MS"/>
                        </a:rPr>
                        <a:t>27.04.20</a:t>
                      </a:r>
                      <a:endParaRPr lang="en-GB" sz="1300" dirty="0">
                        <a:latin typeface="Comic Sans MS"/>
                        <a:cs typeface="Comic Sans MS"/>
                      </a:endParaRPr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300" dirty="0" smtClean="0">
                          <a:latin typeface="Comic Sans MS"/>
                          <a:cs typeface="Comic Sans MS"/>
                        </a:rPr>
                        <a:t>MOCK UP OF FINAL ARTWORK AND EVALUATE</a:t>
                      </a:r>
                      <a:endParaRPr lang="en-GB" sz="1300" dirty="0">
                        <a:latin typeface="Comic Sans MS"/>
                        <a:cs typeface="Comic Sans MS"/>
                      </a:endParaRPr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300" dirty="0" smtClean="0">
                          <a:latin typeface="Comic Sans MS"/>
                          <a:cs typeface="Comic Sans MS"/>
                        </a:rPr>
                        <a:t>EVALUATE</a:t>
                      </a:r>
                      <a:endParaRPr lang="en-GB" sz="1300" dirty="0">
                        <a:latin typeface="Comic Sans MS"/>
                        <a:cs typeface="Comic Sans MS"/>
                      </a:endParaRPr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en-GB" sz="1300" dirty="0" smtClean="0">
                          <a:latin typeface="Comic Sans MS"/>
                          <a:cs typeface="Comic Sans MS"/>
                        </a:rPr>
                        <a:t>EXAM WEEK</a:t>
                      </a:r>
                      <a:endParaRPr lang="en-GB" sz="1300" dirty="0">
                        <a:latin typeface="Comic Sans MS"/>
                        <a:cs typeface="Comic Sans MS"/>
                      </a:endParaRPr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300" dirty="0" smtClean="0">
                          <a:latin typeface="Comic Sans MS"/>
                          <a:cs typeface="Comic Sans MS"/>
                        </a:rPr>
                        <a:t>BRING IN ALL PREP WORK READY FOR 10HR TIMED TEST.</a:t>
                      </a:r>
                      <a:endParaRPr lang="en-GB" sz="1300" dirty="0">
                        <a:latin typeface="Comic Sans MS"/>
                        <a:cs typeface="Comic Sans MS"/>
                      </a:endParaRPr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300" dirty="0" smtClean="0">
                          <a:latin typeface="Comic Sans MS"/>
                          <a:cs typeface="Comic Sans MS"/>
                        </a:rPr>
                        <a:t>PROJECT HANDED IN!</a:t>
                      </a:r>
                      <a:endParaRPr lang="en-GB" sz="1300" dirty="0">
                        <a:latin typeface="Comic Sans MS"/>
                        <a:cs typeface="Comic Sans MS"/>
                      </a:endParaRPr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2681"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260648" y="7215251"/>
            <a:ext cx="6408712" cy="1981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omic Sans MS"/>
                <a:cs typeface="Comic Sans MS"/>
              </a:rPr>
              <a:t>YOU SHOULD BE SPENDING AT LEAST AN HOUR ON H/W EACH WEEK.</a:t>
            </a:r>
          </a:p>
          <a:p>
            <a:pPr algn="ctr"/>
            <a:r>
              <a:rPr lang="en-US" dirty="0" smtClean="0">
                <a:latin typeface="Comic Sans MS"/>
                <a:cs typeface="Comic Sans MS"/>
              </a:rPr>
              <a:t>YOU SHOULD ATTEND P6 SESSIONS IF ON LIST.</a:t>
            </a:r>
          </a:p>
          <a:p>
            <a:pPr algn="ctr"/>
            <a:r>
              <a:rPr lang="en-US" dirty="0" smtClean="0">
                <a:latin typeface="Comic Sans MS"/>
                <a:cs typeface="Comic Sans MS"/>
              </a:rPr>
              <a:t>YOU CAN USE THE ART DEPT ANY LUNCHTIME OR AFTERSCHOOL IF YOU CAN.</a:t>
            </a:r>
            <a:endParaRPr lang="en-US" dirty="0">
              <a:latin typeface="Comic Sans MS"/>
              <a:cs typeface="Comic Sans MS"/>
            </a:endParaRPr>
          </a:p>
        </p:txBody>
      </p:sp>
      <p:pic>
        <p:nvPicPr>
          <p:cNvPr id="9" name="Picture 8" descr="Untitl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2599" y="804905"/>
            <a:ext cx="1106761" cy="745879"/>
          </a:xfrm>
          <a:prstGeom prst="rect">
            <a:avLst/>
          </a:prstGeom>
        </p:spPr>
      </p:pic>
      <p:pic>
        <p:nvPicPr>
          <p:cNvPr id="11" name="Picture 10" descr="Untitl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2598" y="1492428"/>
            <a:ext cx="1106761" cy="745879"/>
          </a:xfrm>
          <a:prstGeom prst="rect">
            <a:avLst/>
          </a:prstGeom>
        </p:spPr>
      </p:pic>
      <p:pic>
        <p:nvPicPr>
          <p:cNvPr id="12" name="Picture 11" descr="Untitl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94975" y="2227790"/>
            <a:ext cx="1106761" cy="745879"/>
          </a:xfrm>
          <a:prstGeom prst="rect">
            <a:avLst/>
          </a:prstGeom>
        </p:spPr>
      </p:pic>
      <p:pic>
        <p:nvPicPr>
          <p:cNvPr id="13" name="Picture 12" descr="Untitl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2599" y="4250922"/>
            <a:ext cx="1106761" cy="546061"/>
          </a:xfrm>
          <a:prstGeom prst="rect">
            <a:avLst/>
          </a:prstGeom>
        </p:spPr>
      </p:pic>
      <p:pic>
        <p:nvPicPr>
          <p:cNvPr id="14" name="Picture 13" descr="Untitl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94975" y="4775913"/>
            <a:ext cx="1106761" cy="745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4394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2549</TotalTime>
  <Words>263</Words>
  <Application>Microsoft Office PowerPoint</Application>
  <PresentationFormat>A4 Paper (210x297 mm)</PresentationFormat>
  <Paragraphs>63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ESA –CHECKLIST   name:</vt:lpstr>
      <vt:lpstr>PowerPoint Presentation</vt:lpstr>
    </vt:vector>
  </TitlesOfParts>
  <Company>RM plc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ESA –CHECKLIST   name:</dc:title>
  <dc:creator>HAs</dc:creator>
  <cp:lastModifiedBy>NTa</cp:lastModifiedBy>
  <cp:revision>10</cp:revision>
  <dcterms:created xsi:type="dcterms:W3CDTF">2020-01-07T12:03:05Z</dcterms:created>
  <dcterms:modified xsi:type="dcterms:W3CDTF">2020-03-09T08:15:38Z</dcterms:modified>
</cp:coreProperties>
</file>