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148" y="3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1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42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20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8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5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2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3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8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0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830B-DDF8-4948-9D83-0FE94413C87C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EF47-64B3-46FC-B81E-51860008E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5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9" y="0"/>
            <a:ext cx="5113548" cy="74295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 Black" panose="020B0A04020102020204" pitchFamily="34" charset="0"/>
              </a:rPr>
              <a:t>ESA –CHECKLIST   </a:t>
            </a:r>
            <a:r>
              <a:rPr lang="en-GB" sz="1100" dirty="0" smtClean="0">
                <a:latin typeface="Arial Black" panose="020B0A04020102020204" pitchFamily="34" charset="0"/>
              </a:rPr>
              <a:t>name:</a:t>
            </a:r>
            <a:endParaRPr lang="en-GB" sz="1100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095974"/>
              </p:ext>
            </p:extLst>
          </p:nvPr>
        </p:nvGraphicFramePr>
        <p:xfrm>
          <a:off x="188640" y="632520"/>
          <a:ext cx="6408712" cy="876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921166"/>
                <a:gridCol w="1574070"/>
                <a:gridCol w="1049380"/>
              </a:tblGrid>
              <a:tr h="504056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mic Sans MS"/>
                          <a:cs typeface="Comic Sans MS"/>
                        </a:rPr>
                        <a:t>DATE</a:t>
                      </a:r>
                    </a:p>
                    <a:p>
                      <a:r>
                        <a:rPr lang="en-GB" sz="1000" dirty="0" smtClean="0">
                          <a:latin typeface="Comic Sans MS"/>
                          <a:cs typeface="Comic Sans MS"/>
                        </a:rPr>
                        <a:t>WEEK BEGINNING</a:t>
                      </a:r>
                      <a:endParaRPr lang="en-GB" sz="10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2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TASK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2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H/W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24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24E8"/>
                    </a:solidFill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06.01.20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MIND MAP &amp;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MOOD BOARD</a:t>
                      </a:r>
                    </a:p>
                    <a:p>
                      <a:endParaRPr lang="en-GB" sz="1300" baseline="0" dirty="0" smtClean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COMPLETE MIND MAP &amp; MOOD BOARD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13.01.20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GB" sz="1300" baseline="30000" dirty="0" smtClean="0">
                          <a:latin typeface="Comic Sans MS"/>
                          <a:cs typeface="Comic Sans MS"/>
                        </a:rPr>
                        <a:t>ST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 ARTIST OR CULTURAL STUDY, CHOSEN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FROM MOOD BOARD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COMPLETE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1</a:t>
                      </a:r>
                      <a:r>
                        <a:rPr lang="en-GB" sz="1300" baseline="30000" dirty="0" smtClean="0">
                          <a:latin typeface="Comic Sans MS"/>
                          <a:cs typeface="Comic Sans MS"/>
                        </a:rPr>
                        <a:t>ST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ARTIST OR CULTURAL STUDY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20.01.20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INITIAL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IDEAS SKETCHED AND NOTED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COMPLETE INITIAL IDEAS PAGES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27.01.20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GB" sz="1300" baseline="30000" dirty="0" smtClean="0">
                          <a:latin typeface="Comic Sans MS"/>
                          <a:cs typeface="Comic Sans MS"/>
                        </a:rPr>
                        <a:t>ND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 ARTIST OR CULTURALSTUDY, LINKED TO INITIAL IDEAS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COMPLETE 2</a:t>
                      </a:r>
                      <a:r>
                        <a:rPr lang="en-GB" sz="1300" baseline="30000" dirty="0" smtClean="0">
                          <a:latin typeface="Comic Sans MS"/>
                          <a:cs typeface="Comic Sans MS"/>
                        </a:rPr>
                        <a:t>ND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 ARTIST OR CULTURAL STUDY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03.02.20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PRIMARY SOURCED PHOTOGRAPHS AND DRAWINGS LINKED TO IDEAS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</a:tr>
              <a:tr h="985514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10.02.20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PRIMARY SOURCED PHOTOGRAPHS AND DRAWINGS LINKED TO IDEAS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LOOK AT 3</a:t>
                      </a:r>
                      <a:r>
                        <a:rPr lang="en-GB" sz="1300" baseline="30000" dirty="0" smtClean="0">
                          <a:latin typeface="Comic Sans MS"/>
                          <a:cs typeface="Comic Sans MS"/>
                        </a:rPr>
                        <a:t>RD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 ARTIST OR CULTURAL STUDY IF NEED.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BEF"/>
                    </a:solidFill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Comic Sans MS"/>
                          <a:cs typeface="Comic Sans MS"/>
                        </a:rPr>
                        <a:t>HALF TERM</a:t>
                      </a:r>
                      <a:endParaRPr lang="en-GB" sz="1100" b="1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latin typeface="Comic Sans MS"/>
                          <a:cs typeface="Comic Sans MS"/>
                        </a:rPr>
                        <a:t>CATCH</a:t>
                      </a:r>
                      <a:r>
                        <a:rPr lang="en-GB" sz="1300" b="1" baseline="0" dirty="0" smtClean="0">
                          <a:latin typeface="Comic Sans MS"/>
                          <a:cs typeface="Comic Sans MS"/>
                        </a:rPr>
                        <a:t> UP AS TARGETED IN MARKSHEETS</a:t>
                      </a:r>
                      <a:endParaRPr lang="en-GB" sz="1300" b="1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89660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Comic Sans MS"/>
                          <a:cs typeface="Comic Sans MS"/>
                        </a:rPr>
                        <a:t>24.02.20</a:t>
                      </a:r>
                      <a:endParaRPr lang="en-GB" sz="1100" b="1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300" b="1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300" b="1" dirty="0" smtClean="0">
                          <a:latin typeface="Comic Sans MS"/>
                          <a:cs typeface="Comic Sans MS"/>
                        </a:rPr>
                        <a:t>MATERIALS &amp; </a:t>
                      </a:r>
                      <a:r>
                        <a:rPr lang="en-GB" sz="1300" b="1" dirty="0" smtClean="0">
                          <a:latin typeface="Comic Sans MS"/>
                          <a:cs typeface="Comic Sans MS"/>
                        </a:rPr>
                        <a:t>TECHNIQUES</a:t>
                      </a:r>
                      <a:endParaRPr lang="en-GB" sz="1300" b="1" dirty="0" smtClean="0">
                        <a:latin typeface="Comic Sans MS"/>
                        <a:cs typeface="Comic Sans MS"/>
                      </a:endParaRPr>
                    </a:p>
                    <a:p>
                      <a:r>
                        <a:rPr lang="en-GB" sz="1300" b="1" dirty="0" smtClean="0">
                          <a:latin typeface="Comic Sans MS"/>
                          <a:cs typeface="Comic Sans MS"/>
                        </a:rPr>
                        <a:t>TRY LOTS OF DIFFERENT MATERIALS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MAKE SURE ALL ARTIST STUDIES ARE COMPLETED IN FULL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02.03.20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CONTINUED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09.03.20</a:t>
                      </a:r>
                    </a:p>
                    <a:p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CONTINUED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320800"/>
            <a:ext cx="1106761" cy="745879"/>
          </a:xfrm>
          <a:prstGeom prst="rect">
            <a:avLst/>
          </a:prstGeom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2066680"/>
            <a:ext cx="1106761" cy="745879"/>
          </a:xfrm>
          <a:prstGeom prst="rect">
            <a:avLst/>
          </a:prstGeom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2924775"/>
            <a:ext cx="1106761" cy="745879"/>
          </a:xfrm>
          <a:prstGeom prst="rect">
            <a:avLst/>
          </a:prstGeom>
        </p:spPr>
      </p:pic>
      <p:pic>
        <p:nvPicPr>
          <p:cNvPr id="15" name="Picture 14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704862"/>
            <a:ext cx="1106761" cy="745879"/>
          </a:xfrm>
          <a:prstGeom prst="rect">
            <a:avLst/>
          </a:prstGeom>
        </p:spPr>
      </p:pic>
      <p:pic>
        <p:nvPicPr>
          <p:cNvPr id="16" name="Picture 15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8" y="4474150"/>
            <a:ext cx="1106761" cy="745879"/>
          </a:xfrm>
          <a:prstGeom prst="rect">
            <a:avLst/>
          </a:prstGeom>
        </p:spPr>
      </p:pic>
      <p:pic>
        <p:nvPicPr>
          <p:cNvPr id="17" name="Picture 16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7" y="5220029"/>
            <a:ext cx="1106761" cy="745879"/>
          </a:xfrm>
          <a:prstGeom prst="rect">
            <a:avLst/>
          </a:prstGeom>
        </p:spPr>
      </p:pic>
      <p:pic>
        <p:nvPicPr>
          <p:cNvPr id="18" name="Picture 1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4" y="8723215"/>
            <a:ext cx="1106761" cy="745879"/>
          </a:xfrm>
          <a:prstGeom prst="rect">
            <a:avLst/>
          </a:prstGeom>
        </p:spPr>
      </p:pic>
      <p:pic>
        <p:nvPicPr>
          <p:cNvPr id="19" name="Picture 18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7977335"/>
            <a:ext cx="1106761" cy="745879"/>
          </a:xfrm>
          <a:prstGeom prst="rect">
            <a:avLst/>
          </a:prstGeom>
        </p:spPr>
      </p:pic>
      <p:pic>
        <p:nvPicPr>
          <p:cNvPr id="20" name="Picture 19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6" y="6923015"/>
            <a:ext cx="1106761" cy="7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4271" b="-44271"/>
          <a:stretch>
            <a:fillRect/>
          </a:stretch>
        </p:blipFill>
        <p:spPr/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49678"/>
              </p:ext>
            </p:extLst>
          </p:nvPr>
        </p:nvGraphicFramePr>
        <p:xfrm>
          <a:off x="332656" y="272480"/>
          <a:ext cx="6336703" cy="647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895"/>
                <a:gridCol w="2835615"/>
                <a:gridCol w="1564316"/>
                <a:gridCol w="1042877"/>
              </a:tblGrid>
              <a:tr h="534164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/>
                          <a:cs typeface="Comic Sans MS"/>
                        </a:rPr>
                        <a:t>DATE</a:t>
                      </a:r>
                    </a:p>
                    <a:p>
                      <a:r>
                        <a:rPr lang="en-GB" sz="900" dirty="0" smtClean="0">
                          <a:latin typeface="Comic Sans MS"/>
                          <a:cs typeface="Comic Sans MS"/>
                        </a:rPr>
                        <a:t>WEEK BEGINNING</a:t>
                      </a:r>
                      <a:endParaRPr lang="en-GB" sz="9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TASK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H/W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24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24E8"/>
                    </a:solidFill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16.03.20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CONTINUED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23.03.20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CONTINUED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30.03.20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DEVELOPMENT CONTINUED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EASTER BREAK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CATCH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UP AS TARGETED IN MARKSHEETS</a:t>
                      </a:r>
                      <a:endParaRPr lang="en-GB" sz="13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EASTER BREAK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CATCH</a:t>
                      </a:r>
                      <a:r>
                        <a:rPr lang="en-GB" sz="1300" baseline="0" dirty="0" smtClean="0">
                          <a:latin typeface="Comic Sans MS"/>
                          <a:cs typeface="Comic Sans MS"/>
                        </a:rPr>
                        <a:t> UP AS TARGETED IN MARKSHEETS</a:t>
                      </a:r>
                      <a:endParaRPr lang="en-GB" sz="13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20.04.20</a:t>
                      </a:r>
                    </a:p>
                    <a:p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MOCK UP OF FINAL ARTWORK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EVALUATE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9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27.04.20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MOCK UP OF FINAL ARTWORK AND EVALUATE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EVALUATE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EXAM WEEK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BRING IN ALL PREP WORK READY FOR 10HR TIMED TEST.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Comic Sans MS"/>
                          <a:cs typeface="Comic Sans MS"/>
                        </a:rPr>
                        <a:t>PROJECT HANDED IN!</a:t>
                      </a:r>
                      <a:endParaRPr lang="en-GB" sz="1300" dirty="0">
                        <a:latin typeface="Comic Sans MS"/>
                        <a:cs typeface="Comic Sans M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81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0648" y="7215251"/>
            <a:ext cx="6408712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YOU SHOULD BE SPENDING AT LEAST AN HOUR ON H/W EACH WEEK.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YOU SHOULD ATTEND P6 SESSIONS IF ON LIST.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YOU CAN USE THE ART DEPT ANY LUNCHTIME OR AFTERSCHOOL IF YOU CAN.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9" y="804905"/>
            <a:ext cx="1106761" cy="745879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8" y="1492428"/>
            <a:ext cx="1106761" cy="745879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975" y="2227790"/>
            <a:ext cx="1106761" cy="745879"/>
          </a:xfrm>
          <a:prstGeom prst="rect">
            <a:avLst/>
          </a:prstGeom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9" y="4250922"/>
            <a:ext cx="1106761" cy="546061"/>
          </a:xfrm>
          <a:prstGeom prst="rect">
            <a:avLst/>
          </a:prstGeom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975" y="4775913"/>
            <a:ext cx="1106761" cy="7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263</Words>
  <Application>Microsoft Office PowerPoint</Application>
  <PresentationFormat>A4 Paper (210x297 mm)</PresentationFormat>
  <Paragraphs>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ESA –CHECKLIST   name: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 –CHECKLIST   name:</dc:title>
  <dc:creator>HAs</dc:creator>
  <cp:lastModifiedBy>NTa</cp:lastModifiedBy>
  <cp:revision>10</cp:revision>
  <dcterms:created xsi:type="dcterms:W3CDTF">2020-01-07T12:03:05Z</dcterms:created>
  <dcterms:modified xsi:type="dcterms:W3CDTF">2020-03-09T08:15:38Z</dcterms:modified>
</cp:coreProperties>
</file>