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2"/>
  </p:handoutMasterIdLst>
  <p:sldIdLst>
    <p:sldId id="265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58" r:id="rId1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2"/>
    <p:restoredTop sz="91812"/>
  </p:normalViewPr>
  <p:slideViewPr>
    <p:cSldViewPr snapToGrid="0" snapToObjects="1">
      <p:cViewPr>
        <p:scale>
          <a:sx n="60" d="100"/>
          <a:sy n="60" d="100"/>
        </p:scale>
        <p:origin x="-42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25C31-650B-4B27-B850-2DEB10630DA9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E7F90-5499-4520-8348-410BE09DE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341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D72E1F-BBA7-B24E-BEF3-6E6712111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A32397A-7CBB-9F40-8C18-3FDAD32691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B0E731-FE9E-D54C-9393-7B197AAC3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A310-F584-2B40-AEAB-79692E96B499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4B4401-7C52-4942-81EB-0E6C016D9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F62C0BB-535C-534B-B88B-D2A251D96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295D-D697-034D-86E8-FA24A46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4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FFA0E8-CDEE-424B-9DE1-1A7EE2829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382701C-AE28-3641-B9DA-896493B87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7C5AD0-2B50-9E4B-88B1-9E8B49A4A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A310-F584-2B40-AEAB-79692E96B499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2766EF-A9C7-DF4E-821C-8EC20467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AE52F1-AAC3-1440-89D1-5838676DC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295D-D697-034D-86E8-FA24A46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87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1EF2BD4-DFCD-714D-877D-E8CFE9F9CB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C7B6E54-2CA9-9043-A20B-94B2E13CF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CC6386-059E-8540-9566-33D924768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A310-F584-2B40-AEAB-79692E96B499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66CFE8A-D6B6-914C-96EC-7AD9EA026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8737AB9-58F5-BB4C-9836-ABFE21084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295D-D697-034D-86E8-FA24A46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94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8300BA-3EE4-784E-BAF9-9F55AAAD7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9EC9EB-F31E-0148-B0D6-04B41EB4C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F36014F-23FB-DF40-90AB-74C76EBE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A310-F584-2B40-AEAB-79692E96B499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9E9A9D-034B-7443-B38C-25FAB639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7CD5B2-28A8-6342-A74C-0C0B78513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295D-D697-034D-86E8-FA24A46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26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A70D93-2AE9-1D49-BAA9-A2B378589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5A0930A-406A-8F4A-8856-44C10EB35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483763E-E07D-C641-99F4-2E03F84C5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A310-F584-2B40-AEAB-79692E96B499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3B4B51-2A78-444D-A761-703283CE6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0238AB-6FC1-E548-9EA1-690DE9425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295D-D697-034D-86E8-FA24A46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2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152316-BF79-0846-9AD3-182A44857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7E7C0E7-AD12-DB44-9409-2DBAD9BB13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B465594-8612-764B-8B92-47137C4E6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F6B2B38-06B5-8248-9EC7-EA676B593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A310-F584-2B40-AEAB-79692E96B499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69D5941-CD21-CA47-B51E-2DB9A051C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CFCAA4F-9112-5E43-87E5-4EDC46089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295D-D697-034D-86E8-FA24A46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1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D63ACD-A150-8B4A-94E1-6FD1CEEFA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A45DC2C-1B56-114E-9AAB-4622A117E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863D4A8-4A20-FF4D-84E4-1F7722AD5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B732F9E-D633-1C48-B0D1-7B65A5C92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8A08724-1539-224D-AB93-E8669FF5CD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FC8CA7C-7A3F-A74B-8A19-684AD8744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A310-F584-2B40-AEAB-79692E96B499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02EE471-8148-144C-BEA8-F50C2A159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E7E65B5-2EEA-1842-9EC6-5C7CEDB76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295D-D697-034D-86E8-FA24A46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3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782BCE-E928-D641-8700-23E0ACA5A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CA71097-87A5-CB4B-AC7C-69A469B9F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A310-F584-2B40-AEAB-79692E96B499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055466-4107-EC4D-BE09-11056F4A9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2EA7872-5FCE-D940-B5A1-F0EA37537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295D-D697-034D-86E8-FA24A46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49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E0BCE86-99B4-0C4F-BD3C-E8EB60D2C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A310-F584-2B40-AEAB-79692E96B499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DBC1C7A-FE0C-094D-8FF6-6F35D14F8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7D88826-0B85-F846-88C8-DCD2ED393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295D-D697-034D-86E8-FA24A46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7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2751B2-EE61-F940-B851-0C7E52FFB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57421C-CF0E-5A4E-BE18-530F4334E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B336D20-45D5-694F-A0B2-D4F4AA0B5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72D0BDB-5D94-5D46-962D-E15CA89E6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A310-F584-2B40-AEAB-79692E96B499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E5807F0-07E9-B841-B56C-DCDB1EC02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F791151-CB7B-FA4D-A9A3-A9434ED68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295D-D697-034D-86E8-FA24A46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9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4D078B-8A0F-3247-8120-D41E5E9AD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E2786B7-86BC-F34D-B6A6-372EEB81CC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01AA388-D399-B541-BF09-C08A23885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05CD593-B5FB-904B-AEC6-96977DE4C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A310-F584-2B40-AEAB-79692E96B499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AC2B476-3D5C-7247-B582-6288BFFD3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0817564-F6A5-7D43-BDA9-9FE515BCF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295D-D697-034D-86E8-FA24A46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88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AF43DBE-A6CA-C24A-99FF-511743E43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9D8FAF3-4F10-654C-A458-EB6590AF4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CE7B6D-80DF-0D42-885D-1D61A9EC0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CA310-F584-2B40-AEAB-79692E96B499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E8D4D8A-CD9D-084E-A9EC-B41511209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178293B-565B-5248-A955-AE4144356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A295D-D697-034D-86E8-FA24A46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7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0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GB" sz="6000" dirty="0" smtClean="0"/>
              <a:t>Year 11 Photography 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GB" sz="4800" dirty="0" smtClean="0"/>
              <a:t>Print out 2 -3 images in colour or black and white of a primary image you have taken yourself for your exam project then sit in your sit. We are working at our desks today only. 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98531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person&#10;&#10;Description automatically generated">
            <a:extLst>
              <a:ext uri="{FF2B5EF4-FFF2-40B4-BE49-F238E27FC236}">
                <a16:creationId xmlns="" xmlns:a16="http://schemas.microsoft.com/office/drawing/2014/main" id="{BD49513B-04E8-4843-BD92-B3577F1919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12" r="-1" b="13210"/>
          <a:stretch/>
        </p:blipFill>
        <p:spPr>
          <a:xfrm>
            <a:off x="321734" y="321732"/>
            <a:ext cx="5730068" cy="3067161"/>
          </a:xfrm>
          <a:prstGeom prst="rect">
            <a:avLst/>
          </a:prstGeom>
        </p:spPr>
      </p:pic>
      <p:pic>
        <p:nvPicPr>
          <p:cNvPr id="9" name="Picture 8" descr="A person posing for the camera&#10;&#10;Description automatically generated">
            <a:extLst>
              <a:ext uri="{FF2B5EF4-FFF2-40B4-BE49-F238E27FC236}">
                <a16:creationId xmlns="" xmlns:a16="http://schemas.microsoft.com/office/drawing/2014/main" id="{AC0374C7-9B52-114D-A6EA-020F6A040E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4" r="-4" b="-4"/>
          <a:stretch/>
        </p:blipFill>
        <p:spPr>
          <a:xfrm>
            <a:off x="321735" y="3469102"/>
            <a:ext cx="2823886" cy="3069719"/>
          </a:xfrm>
          <a:prstGeom prst="rect">
            <a:avLst/>
          </a:prstGeom>
        </p:spPr>
      </p:pic>
      <p:pic>
        <p:nvPicPr>
          <p:cNvPr id="5" name="Content Placeholder 4" descr="A close up of a persons face&#10;&#10;Description automatically generated">
            <a:extLst>
              <a:ext uri="{FF2B5EF4-FFF2-40B4-BE49-F238E27FC236}">
                <a16:creationId xmlns="" xmlns:a16="http://schemas.microsoft.com/office/drawing/2014/main" id="{F5C2EC97-5F04-5446-B7D1-C366484AEF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75" r="12720" b="5"/>
          <a:stretch/>
        </p:blipFill>
        <p:spPr>
          <a:xfrm>
            <a:off x="3227917" y="3459480"/>
            <a:ext cx="2823886" cy="3076783"/>
          </a:xfrm>
          <a:prstGeom prst="rect">
            <a:avLst/>
          </a:prstGeom>
        </p:spPr>
      </p:pic>
      <p:pic>
        <p:nvPicPr>
          <p:cNvPr id="7" name="Picture 6" descr="A picture containing black, water, dark, man&#10;&#10;Description automatically generated">
            <a:extLst>
              <a:ext uri="{FF2B5EF4-FFF2-40B4-BE49-F238E27FC236}">
                <a16:creationId xmlns="" xmlns:a16="http://schemas.microsoft.com/office/drawing/2014/main" id="{326D7073-9343-1942-BD37-82DFC0A46C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4" r="7282" b="-2"/>
          <a:stretch/>
        </p:blipFill>
        <p:spPr>
          <a:xfrm>
            <a:off x="6134100" y="321732"/>
            <a:ext cx="5736165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8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mans face&#10;&#10;Description automatically generated">
            <a:extLst>
              <a:ext uri="{FF2B5EF4-FFF2-40B4-BE49-F238E27FC236}">
                <a16:creationId xmlns="" xmlns:a16="http://schemas.microsoft.com/office/drawing/2014/main" id="{966FFCDD-A4BF-EE44-A300-4691433EE7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70" r="-3" b="37482"/>
          <a:stretch/>
        </p:blipFill>
        <p:spPr>
          <a:xfrm>
            <a:off x="736701" y="643466"/>
            <a:ext cx="3091824" cy="2624663"/>
          </a:xfrm>
          <a:prstGeom prst="rect">
            <a:avLst/>
          </a:prstGeom>
        </p:spPr>
      </p:pic>
      <p:pic>
        <p:nvPicPr>
          <p:cNvPr id="11" name="Picture 10" descr="A picture containing game, man, holding, playing&#10;&#10;Description automatically generated">
            <a:extLst>
              <a:ext uri="{FF2B5EF4-FFF2-40B4-BE49-F238E27FC236}">
                <a16:creationId xmlns="" xmlns:a16="http://schemas.microsoft.com/office/drawing/2014/main" id="{9ECD186B-1F11-494F-BE8F-06E7E24DE9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89" b="10730"/>
          <a:stretch/>
        </p:blipFill>
        <p:spPr>
          <a:xfrm>
            <a:off x="4398557" y="643466"/>
            <a:ext cx="3433409" cy="5571062"/>
          </a:xfrm>
          <a:prstGeom prst="rect">
            <a:avLst/>
          </a:prstGeom>
        </p:spPr>
      </p:pic>
      <p:pic>
        <p:nvPicPr>
          <p:cNvPr id="7" name="Picture 6" descr="A screen shot of a person&#10;&#10;Description automatically generated">
            <a:extLst>
              <a:ext uri="{FF2B5EF4-FFF2-40B4-BE49-F238E27FC236}">
                <a16:creationId xmlns="" xmlns:a16="http://schemas.microsoft.com/office/drawing/2014/main" id="{6039359B-B159-AC43-86C6-70B1917F93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234" r="2" b="34358"/>
          <a:stretch/>
        </p:blipFill>
        <p:spPr>
          <a:xfrm>
            <a:off x="8378508" y="643466"/>
            <a:ext cx="3100280" cy="2624662"/>
          </a:xfrm>
          <a:prstGeom prst="rect">
            <a:avLst/>
          </a:prstGeom>
        </p:spPr>
      </p:pic>
      <p:pic>
        <p:nvPicPr>
          <p:cNvPr id="15" name="Picture 14" descr="A picture containing man&#10;&#10;Description automatically generated">
            <a:extLst>
              <a:ext uri="{FF2B5EF4-FFF2-40B4-BE49-F238E27FC236}">
                <a16:creationId xmlns="" xmlns:a16="http://schemas.microsoft.com/office/drawing/2014/main" id="{58B1AF96-D398-6C40-A0F2-69A2457B21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161" b="14407"/>
          <a:stretch/>
        </p:blipFill>
        <p:spPr>
          <a:xfrm>
            <a:off x="729881" y="3589863"/>
            <a:ext cx="3105463" cy="2624665"/>
          </a:xfrm>
          <a:prstGeom prst="rect">
            <a:avLst/>
          </a:prstGeom>
        </p:spPr>
      </p:pic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="" xmlns:a16="http://schemas.microsoft.com/office/drawing/2014/main" id="{C1B52E68-179D-B24F-8100-F5C54BB1599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0287" r="2" b="32305"/>
          <a:stretch/>
        </p:blipFill>
        <p:spPr>
          <a:xfrm>
            <a:off x="8367091" y="3589863"/>
            <a:ext cx="3123112" cy="264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7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person&#10;&#10;Description automatically generated">
            <a:extLst>
              <a:ext uri="{FF2B5EF4-FFF2-40B4-BE49-F238E27FC236}">
                <a16:creationId xmlns="" xmlns:a16="http://schemas.microsoft.com/office/drawing/2014/main" id="{FAD1AC94-28BE-3D4A-AF8B-ED9F965E1A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68" r="3" b="3"/>
          <a:stretch/>
        </p:blipFill>
        <p:spPr>
          <a:xfrm>
            <a:off x="320045" y="320039"/>
            <a:ext cx="4570678" cy="4128360"/>
          </a:xfrm>
          <a:prstGeom prst="rect">
            <a:avLst/>
          </a:prstGeom>
        </p:spPr>
      </p:pic>
      <p:pic>
        <p:nvPicPr>
          <p:cNvPr id="5" name="Content Placeholder 4" descr="A person wearing a costume&#10;&#10;Description automatically generated">
            <a:extLst>
              <a:ext uri="{FF2B5EF4-FFF2-40B4-BE49-F238E27FC236}">
                <a16:creationId xmlns="" xmlns:a16="http://schemas.microsoft.com/office/drawing/2014/main" id="{AE9A58CD-6147-694B-9A9C-F21AC3514D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75" r="19368" b="1"/>
          <a:stretch/>
        </p:blipFill>
        <p:spPr>
          <a:xfrm>
            <a:off x="4968251" y="307164"/>
            <a:ext cx="2249424" cy="4141235"/>
          </a:xfrm>
          <a:prstGeom prst="rect">
            <a:avLst/>
          </a:prstGeom>
        </p:spPr>
      </p:pic>
      <p:pic>
        <p:nvPicPr>
          <p:cNvPr id="11" name="Picture 10" descr="A close up of a statue of a person&#10;&#10;Description automatically generated">
            <a:extLst>
              <a:ext uri="{FF2B5EF4-FFF2-40B4-BE49-F238E27FC236}">
                <a16:creationId xmlns="" xmlns:a16="http://schemas.microsoft.com/office/drawing/2014/main" id="{B5BE784F-EAB2-8547-AE2B-C85335D6E5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2" r="6" b="13649"/>
          <a:stretch/>
        </p:blipFill>
        <p:spPr>
          <a:xfrm>
            <a:off x="320044" y="4540158"/>
            <a:ext cx="2249424" cy="1997803"/>
          </a:xfrm>
          <a:prstGeom prst="rect">
            <a:avLst/>
          </a:prstGeom>
        </p:spPr>
      </p:pic>
      <p:pic>
        <p:nvPicPr>
          <p:cNvPr id="7" name="Picture 6" descr="A person wearing a costume&#10;&#10;Description automatically generated">
            <a:extLst>
              <a:ext uri="{FF2B5EF4-FFF2-40B4-BE49-F238E27FC236}">
                <a16:creationId xmlns="" xmlns:a16="http://schemas.microsoft.com/office/drawing/2014/main" id="{B87D7869-CC3E-6248-A77C-BD304481C4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396" r="4" b="39615"/>
          <a:stretch/>
        </p:blipFill>
        <p:spPr>
          <a:xfrm>
            <a:off x="2645048" y="4540158"/>
            <a:ext cx="4572626" cy="1997803"/>
          </a:xfrm>
          <a:prstGeom prst="rect">
            <a:avLst/>
          </a:prstGeom>
        </p:spPr>
      </p:pic>
      <p:pic>
        <p:nvPicPr>
          <p:cNvPr id="13" name="Picture 12" descr="A close up of a person&#10;&#10;Description automatically generated">
            <a:extLst>
              <a:ext uri="{FF2B5EF4-FFF2-40B4-BE49-F238E27FC236}">
                <a16:creationId xmlns="" xmlns:a16="http://schemas.microsoft.com/office/drawing/2014/main" id="{09857101-7D5C-A948-B43C-6967581E2E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95" r="26539" b="-2"/>
          <a:stretch/>
        </p:blipFill>
        <p:spPr>
          <a:xfrm>
            <a:off x="7287920" y="320039"/>
            <a:ext cx="4572626" cy="623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2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fence&#10;&#10;Description automatically generated">
            <a:extLst>
              <a:ext uri="{FF2B5EF4-FFF2-40B4-BE49-F238E27FC236}">
                <a16:creationId xmlns="" xmlns:a16="http://schemas.microsoft.com/office/drawing/2014/main" id="{3222596B-15EA-514B-BA7E-152EBD1C6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4763" y="684213"/>
            <a:ext cx="3754438" cy="5487988"/>
          </a:xfrm>
        </p:spPr>
      </p:pic>
      <p:pic>
        <p:nvPicPr>
          <p:cNvPr id="7" name="Picture 6" descr="A person standing in front of a mirror posing for the camera&#10;&#10;Description automatically generated">
            <a:extLst>
              <a:ext uri="{FF2B5EF4-FFF2-40B4-BE49-F238E27FC236}">
                <a16:creationId xmlns="" xmlns:a16="http://schemas.microsoft.com/office/drawing/2014/main" id="{74BBFA68-77E1-2044-B434-88F3932EB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5" y="684213"/>
            <a:ext cx="2162175" cy="2714625"/>
          </a:xfrm>
          <a:prstGeom prst="rect">
            <a:avLst/>
          </a:prstGeom>
        </p:spPr>
      </p:pic>
      <p:pic>
        <p:nvPicPr>
          <p:cNvPr id="9" name="Picture 8" descr="A picture containing person, looking, standing, woman&#10;&#10;Description automatically generated">
            <a:extLst>
              <a:ext uri="{FF2B5EF4-FFF2-40B4-BE49-F238E27FC236}">
                <a16:creationId xmlns="" xmlns:a16="http://schemas.microsoft.com/office/drawing/2014/main" id="{22EF3FD4-CF93-A444-BB9D-E75E884E7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25" y="3509963"/>
            <a:ext cx="2487613" cy="2662238"/>
          </a:xfrm>
          <a:prstGeom prst="rect">
            <a:avLst/>
          </a:prstGeom>
        </p:spPr>
      </p:pic>
      <p:pic>
        <p:nvPicPr>
          <p:cNvPr id="11" name="Picture 10" descr="A picture containing window&#10;&#10;Description automatically generated">
            <a:extLst>
              <a:ext uri="{FF2B5EF4-FFF2-40B4-BE49-F238E27FC236}">
                <a16:creationId xmlns="" xmlns:a16="http://schemas.microsoft.com/office/drawing/2014/main" id="{51F78415-9BDA-8A42-8D1C-6590382D96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1375" y="3481388"/>
            <a:ext cx="2162175" cy="2690813"/>
          </a:xfrm>
          <a:prstGeom prst="rect">
            <a:avLst/>
          </a:prstGeom>
        </p:spPr>
      </p:pic>
      <p:pic>
        <p:nvPicPr>
          <p:cNvPr id="13" name="Picture 12" descr="A close up of a mans face&#10;&#10;Description automatically generated">
            <a:extLst>
              <a:ext uri="{FF2B5EF4-FFF2-40B4-BE49-F238E27FC236}">
                <a16:creationId xmlns="" xmlns:a16="http://schemas.microsoft.com/office/drawing/2014/main" id="{2FB0136E-909F-164D-9143-99F20B4244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625" y="684213"/>
            <a:ext cx="2487613" cy="2743200"/>
          </a:xfrm>
          <a:prstGeom prst="rect">
            <a:avLst/>
          </a:prstGeom>
        </p:spPr>
      </p:pic>
      <p:pic>
        <p:nvPicPr>
          <p:cNvPr id="15" name="Picture 14" descr="A picture containing mirror, looking, glasses, man&#10;&#10;Description automatically generated">
            <a:extLst>
              <a:ext uri="{FF2B5EF4-FFF2-40B4-BE49-F238E27FC236}">
                <a16:creationId xmlns="" xmlns:a16="http://schemas.microsoft.com/office/drawing/2014/main" id="{E8928420-2C2B-EF40-A750-E715E570B0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6100" y="3194050"/>
            <a:ext cx="1916113" cy="2976563"/>
          </a:xfrm>
          <a:prstGeom prst="rect">
            <a:avLst/>
          </a:prstGeom>
        </p:spPr>
      </p:pic>
      <p:pic>
        <p:nvPicPr>
          <p:cNvPr id="17" name="Picture 16" descr="A person wearing a black hat&#10;&#10;Description automatically generated">
            <a:extLst>
              <a:ext uri="{FF2B5EF4-FFF2-40B4-BE49-F238E27FC236}">
                <a16:creationId xmlns="" xmlns:a16="http://schemas.microsoft.com/office/drawing/2014/main" id="{CE2846B8-5E29-844E-B917-A1221B803F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6100" y="684213"/>
            <a:ext cx="1916113" cy="242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1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person, man, table, sitting&#10;&#10;Description automatically generated">
            <a:extLst>
              <a:ext uri="{FF2B5EF4-FFF2-40B4-BE49-F238E27FC236}">
                <a16:creationId xmlns="" xmlns:a16="http://schemas.microsoft.com/office/drawing/2014/main" id="{8CCB3651-B84C-4D41-8C48-DC86265D01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18" b="24504"/>
          <a:stretch/>
        </p:blipFill>
        <p:spPr>
          <a:xfrm>
            <a:off x="320045" y="320039"/>
            <a:ext cx="4570678" cy="4128360"/>
          </a:xfrm>
          <a:prstGeom prst="rect">
            <a:avLst/>
          </a:prstGeom>
        </p:spPr>
      </p:pic>
      <p:pic>
        <p:nvPicPr>
          <p:cNvPr id="13" name="Picture 12" descr="A picture containing photo, old, woman, standing&#10;&#10;Description automatically generated">
            <a:extLst>
              <a:ext uri="{FF2B5EF4-FFF2-40B4-BE49-F238E27FC236}">
                <a16:creationId xmlns="" xmlns:a16="http://schemas.microsoft.com/office/drawing/2014/main" id="{B0DD246D-48EC-D748-8FD2-B50DB241A5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844" b="-1"/>
          <a:stretch/>
        </p:blipFill>
        <p:spPr>
          <a:xfrm>
            <a:off x="4968251" y="307164"/>
            <a:ext cx="2249424" cy="4141235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E83CF5A2-1175-8940-987A-51D7000C82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4" r="8" b="16611"/>
          <a:stretch/>
        </p:blipFill>
        <p:spPr>
          <a:xfrm>
            <a:off x="320044" y="4540158"/>
            <a:ext cx="2249424" cy="1997803"/>
          </a:xfrm>
          <a:prstGeom prst="rect">
            <a:avLst/>
          </a:prstGeom>
        </p:spPr>
      </p:pic>
      <p:pic>
        <p:nvPicPr>
          <p:cNvPr id="5" name="Content Placeholder 4" descr="A close up of a turtle&#10;&#10;Description automatically generated">
            <a:extLst>
              <a:ext uri="{FF2B5EF4-FFF2-40B4-BE49-F238E27FC236}">
                <a16:creationId xmlns="" xmlns:a16="http://schemas.microsoft.com/office/drawing/2014/main" id="{98AE6EA4-F877-7F42-A70D-32A943E3F5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9356" r="4" b="2827"/>
          <a:stretch/>
        </p:blipFill>
        <p:spPr>
          <a:xfrm>
            <a:off x="2645048" y="4540158"/>
            <a:ext cx="4572626" cy="1997803"/>
          </a:xfrm>
          <a:prstGeom prst="rect">
            <a:avLst/>
          </a:prstGeom>
        </p:spPr>
      </p:pic>
      <p:pic>
        <p:nvPicPr>
          <p:cNvPr id="7" name="Picture 6" descr="A picture containing text, map, drawing&#10;&#10;Description automatically generated">
            <a:extLst>
              <a:ext uri="{FF2B5EF4-FFF2-40B4-BE49-F238E27FC236}">
                <a16:creationId xmlns="" xmlns:a16="http://schemas.microsoft.com/office/drawing/2014/main" id="{94A512E8-0A53-084A-BCCB-2E04D3C763D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11" r="8866" b="3"/>
          <a:stretch/>
        </p:blipFill>
        <p:spPr>
          <a:xfrm>
            <a:off x="7287920" y="320039"/>
            <a:ext cx="4572626" cy="623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6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person, woman, standing, player&#10;&#10;Description automatically generated">
            <a:extLst>
              <a:ext uri="{FF2B5EF4-FFF2-40B4-BE49-F238E27FC236}">
                <a16:creationId xmlns="" xmlns:a16="http://schemas.microsoft.com/office/drawing/2014/main" id="{56CFADAF-008D-3B47-950B-8C87235E1E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0050" y="3076575"/>
            <a:ext cx="3462338" cy="3746500"/>
          </a:xfrm>
        </p:spPr>
      </p:pic>
      <p:pic>
        <p:nvPicPr>
          <p:cNvPr id="8" name="Picture 7" descr="A close up of a person&#10;&#10;Description automatically generated">
            <a:extLst>
              <a:ext uri="{FF2B5EF4-FFF2-40B4-BE49-F238E27FC236}">
                <a16:creationId xmlns="" xmlns:a16="http://schemas.microsoft.com/office/drawing/2014/main" id="{02EDDEC2-EB8F-4648-B2C1-08DC81220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975" y="47625"/>
            <a:ext cx="4443413" cy="2944813"/>
          </a:xfrm>
          <a:prstGeom prst="rect">
            <a:avLst/>
          </a:prstGeom>
        </p:spPr>
      </p:pic>
      <p:pic>
        <p:nvPicPr>
          <p:cNvPr id="10" name="Picture 9" descr="A person standing in front of a mirror posing for the camera&#10;&#10;Description automatically generated">
            <a:extLst>
              <a:ext uri="{FF2B5EF4-FFF2-40B4-BE49-F238E27FC236}">
                <a16:creationId xmlns="" xmlns:a16="http://schemas.microsoft.com/office/drawing/2014/main" id="{85BF0FFF-6B3D-A748-980C-95E00824E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75" y="3076575"/>
            <a:ext cx="2397125" cy="3746500"/>
          </a:xfrm>
          <a:prstGeom prst="rect">
            <a:avLst/>
          </a:prstGeom>
        </p:spPr>
      </p:pic>
      <p:pic>
        <p:nvPicPr>
          <p:cNvPr id="12" name="Picture 11" descr="A picture containing looking, cake, birthday, face&#10;&#10;Description automatically generated">
            <a:extLst>
              <a:ext uri="{FF2B5EF4-FFF2-40B4-BE49-F238E27FC236}">
                <a16:creationId xmlns="" xmlns:a16="http://schemas.microsoft.com/office/drawing/2014/main" id="{CCACA525-464A-C949-8DD4-D417C7255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0238" y="3076575"/>
            <a:ext cx="2227263" cy="3746500"/>
          </a:xfrm>
          <a:prstGeom prst="rect">
            <a:avLst/>
          </a:prstGeom>
        </p:spPr>
      </p:pic>
      <p:pic>
        <p:nvPicPr>
          <p:cNvPr id="14" name="Picture 13" descr="A person with collar shirt&#10;&#10;Description automatically generated">
            <a:extLst>
              <a:ext uri="{FF2B5EF4-FFF2-40B4-BE49-F238E27FC236}">
                <a16:creationId xmlns="" xmlns:a16="http://schemas.microsoft.com/office/drawing/2014/main" id="{D9F737A9-9C31-FE40-A06A-7DADA53FC1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975" y="47625"/>
            <a:ext cx="3725863" cy="2944813"/>
          </a:xfrm>
          <a:prstGeom prst="rect">
            <a:avLst/>
          </a:prstGeom>
        </p:spPr>
      </p:pic>
      <p:pic>
        <p:nvPicPr>
          <p:cNvPr id="16" name="Picture 15" descr="A picture containing person, man, woman, looking&#10;&#10;Description automatically generated">
            <a:extLst>
              <a:ext uri="{FF2B5EF4-FFF2-40B4-BE49-F238E27FC236}">
                <a16:creationId xmlns="" xmlns:a16="http://schemas.microsoft.com/office/drawing/2014/main" id="{3235943E-F12A-E948-8049-C371DD285D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4938" y="3076575"/>
            <a:ext cx="2474913" cy="3746500"/>
          </a:xfrm>
          <a:prstGeom prst="rect">
            <a:avLst/>
          </a:prstGeom>
        </p:spPr>
      </p:pic>
      <p:pic>
        <p:nvPicPr>
          <p:cNvPr id="18" name="Picture 17" descr="A person looking at the camera&#10;&#10;Description automatically generated">
            <a:extLst>
              <a:ext uri="{FF2B5EF4-FFF2-40B4-BE49-F238E27FC236}">
                <a16:creationId xmlns="" xmlns:a16="http://schemas.microsoft.com/office/drawing/2014/main" id="{6BAE7E18-0806-6040-9773-F5A42A7347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6525" y="47625"/>
            <a:ext cx="2473325" cy="294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indoor, table, small, birthday&#10;&#10;Description automatically generated">
            <a:extLst>
              <a:ext uri="{FF2B5EF4-FFF2-40B4-BE49-F238E27FC236}">
                <a16:creationId xmlns="" xmlns:a16="http://schemas.microsoft.com/office/drawing/2014/main" id="{76DEE969-06AA-784E-858D-A6913793D1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403" r="-2" b="11142"/>
          <a:stretch/>
        </p:blipFill>
        <p:spPr>
          <a:xfrm>
            <a:off x="227497" y="443262"/>
            <a:ext cx="2860176" cy="284688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50DA1EB8-87CF-4588-A1FD-4756F9A28F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erson holding a birthday cake&#10;&#10;Description automatically generated">
            <a:extLst>
              <a:ext uri="{FF2B5EF4-FFF2-40B4-BE49-F238E27FC236}">
                <a16:creationId xmlns="" xmlns:a16="http://schemas.microsoft.com/office/drawing/2014/main" id="{939CDC37-6FE6-FC49-A377-32A97D7619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5" b="21684"/>
          <a:stretch/>
        </p:blipFill>
        <p:spPr>
          <a:xfrm>
            <a:off x="225157" y="3567855"/>
            <a:ext cx="2862516" cy="284688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D7A4E378-EA57-47B9-B1EB-58B998F6CF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clothing, indoor, man, wearing&#10;&#10;Description automatically generated">
            <a:extLst>
              <a:ext uri="{FF2B5EF4-FFF2-40B4-BE49-F238E27FC236}">
                <a16:creationId xmlns="" xmlns:a16="http://schemas.microsoft.com/office/drawing/2014/main" id="{89ECEC18-C593-4647-9713-2648BA33D7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49" r="2791" b="-2"/>
          <a:stretch/>
        </p:blipFill>
        <p:spPr>
          <a:xfrm>
            <a:off x="3412605" y="183546"/>
            <a:ext cx="4163207" cy="6232244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D2B31ED6-76F0-425A-9A41-C947AEF9C1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decorated, looking, face, colorful&#10;&#10;Description automatically generated">
            <a:extLst>
              <a:ext uri="{FF2B5EF4-FFF2-40B4-BE49-F238E27FC236}">
                <a16:creationId xmlns="" xmlns:a16="http://schemas.microsoft.com/office/drawing/2014/main" id="{E11D28FF-4E4E-B14F-94BC-5299BA4864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166" r="9810" b="-2"/>
          <a:stretch/>
        </p:blipFill>
        <p:spPr>
          <a:xfrm>
            <a:off x="7778337" y="182485"/>
            <a:ext cx="4163206" cy="623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0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wearing a black shirt&#10;&#10;Description automatically generated">
            <a:extLst>
              <a:ext uri="{FF2B5EF4-FFF2-40B4-BE49-F238E27FC236}">
                <a16:creationId xmlns="" xmlns:a16="http://schemas.microsoft.com/office/drawing/2014/main" id="{8B070C62-D7AE-2F42-93A0-E68E632298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19" r="834" b="-2"/>
          <a:stretch/>
        </p:blipFill>
        <p:spPr>
          <a:xfrm>
            <a:off x="321733" y="321732"/>
            <a:ext cx="3777025" cy="6214533"/>
          </a:xfrm>
          <a:prstGeom prst="rect">
            <a:avLst/>
          </a:prstGeom>
        </p:spPr>
      </p:pic>
      <p:pic>
        <p:nvPicPr>
          <p:cNvPr id="7" name="Picture 6" descr="A person holding a birthday cake&#10;&#10;Description automatically generated">
            <a:extLst>
              <a:ext uri="{FF2B5EF4-FFF2-40B4-BE49-F238E27FC236}">
                <a16:creationId xmlns="" xmlns:a16="http://schemas.microsoft.com/office/drawing/2014/main" id="{ECF02010-38D3-5B47-9408-022C23EC8D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40" r="10943" b="-2"/>
          <a:stretch/>
        </p:blipFill>
        <p:spPr>
          <a:xfrm>
            <a:off x="4184538" y="321732"/>
            <a:ext cx="3822924" cy="6214533"/>
          </a:xfrm>
          <a:prstGeom prst="rect">
            <a:avLst/>
          </a:prstGeom>
        </p:spPr>
      </p:pic>
      <p:pic>
        <p:nvPicPr>
          <p:cNvPr id="5" name="Content Placeholder 4" descr="A person posing for the camera&#10;&#10;Description automatically generated">
            <a:extLst>
              <a:ext uri="{FF2B5EF4-FFF2-40B4-BE49-F238E27FC236}">
                <a16:creationId xmlns="" xmlns:a16="http://schemas.microsoft.com/office/drawing/2014/main" id="{5BC2B007-F759-824D-A52D-B4A0804169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217" r="16333" b="-2"/>
          <a:stretch/>
        </p:blipFill>
        <p:spPr>
          <a:xfrm>
            <a:off x="8087672" y="321732"/>
            <a:ext cx="3782595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3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outdoor, grass, photo, woman&#10;&#10;Description automatically generated">
            <a:extLst>
              <a:ext uri="{FF2B5EF4-FFF2-40B4-BE49-F238E27FC236}">
                <a16:creationId xmlns="" xmlns:a16="http://schemas.microsoft.com/office/drawing/2014/main" id="{36B57014-6DEF-B544-9BD1-F46638C1FD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69" r="2" b="22478"/>
          <a:stretch/>
        </p:blipFill>
        <p:spPr>
          <a:xfrm>
            <a:off x="732455" y="643466"/>
            <a:ext cx="3100316" cy="2624663"/>
          </a:xfrm>
          <a:prstGeom prst="rect">
            <a:avLst/>
          </a:prstGeom>
        </p:spPr>
      </p:pic>
      <p:pic>
        <p:nvPicPr>
          <p:cNvPr id="7" name="Picture 6" descr="A person jumping up in the air&#10;&#10;Description automatically generated">
            <a:extLst>
              <a:ext uri="{FF2B5EF4-FFF2-40B4-BE49-F238E27FC236}">
                <a16:creationId xmlns="" xmlns:a16="http://schemas.microsoft.com/office/drawing/2014/main" id="{D9A51CA8-62B9-D24D-B439-986B40BE41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67" r="7192" b="1"/>
          <a:stretch/>
        </p:blipFill>
        <p:spPr>
          <a:xfrm>
            <a:off x="4569367" y="643466"/>
            <a:ext cx="3091790" cy="2624662"/>
          </a:xfrm>
          <a:prstGeom prst="rect">
            <a:avLst/>
          </a:prstGeom>
        </p:spPr>
      </p:pic>
      <p:pic>
        <p:nvPicPr>
          <p:cNvPr id="13" name="Picture 12" descr="A person standing in front of a mirror posing for the camera&#10;&#10;Description automatically generated">
            <a:extLst>
              <a:ext uri="{FF2B5EF4-FFF2-40B4-BE49-F238E27FC236}">
                <a16:creationId xmlns="" xmlns:a16="http://schemas.microsoft.com/office/drawing/2014/main" id="{88D369AF-881D-024B-A5EF-B0B0D66AA1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384" r="1" b="13135"/>
          <a:stretch/>
        </p:blipFill>
        <p:spPr>
          <a:xfrm>
            <a:off x="8371636" y="643466"/>
            <a:ext cx="3114024" cy="2624662"/>
          </a:xfrm>
          <a:prstGeom prst="rect">
            <a:avLst/>
          </a:prstGeom>
        </p:spPr>
      </p:pic>
      <p:pic>
        <p:nvPicPr>
          <p:cNvPr id="5" name="Content Placeholder 4" descr="A person with the mouth open&#10;&#10;Description automatically generated">
            <a:extLst>
              <a:ext uri="{FF2B5EF4-FFF2-40B4-BE49-F238E27FC236}">
                <a16:creationId xmlns="" xmlns:a16="http://schemas.microsoft.com/office/drawing/2014/main" id="{09DA6DC8-BD2D-144F-BFFB-EC231C1CB5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18480" r="-3" b="10617"/>
          <a:stretch/>
        </p:blipFill>
        <p:spPr>
          <a:xfrm>
            <a:off x="732451" y="3589863"/>
            <a:ext cx="3100323" cy="2624665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FFD33963-B38F-2F46-AB96-223EEEE012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689" r="-2" b="17187"/>
          <a:stretch/>
        </p:blipFill>
        <p:spPr>
          <a:xfrm>
            <a:off x="4551099" y="3589863"/>
            <a:ext cx="3128327" cy="2643993"/>
          </a:xfrm>
          <a:prstGeom prst="rect">
            <a:avLst/>
          </a:prstGeom>
        </p:spPr>
      </p:pic>
      <p:pic>
        <p:nvPicPr>
          <p:cNvPr id="11" name="Picture 10" descr="A picture containing necktie, wearing, clothing, hair&#10;&#10;Description automatically generated">
            <a:extLst>
              <a:ext uri="{FF2B5EF4-FFF2-40B4-BE49-F238E27FC236}">
                <a16:creationId xmlns="" xmlns:a16="http://schemas.microsoft.com/office/drawing/2014/main" id="{E1387F01-E1BA-3743-AFDE-0AB72848687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4709" b="17459"/>
          <a:stretch/>
        </p:blipFill>
        <p:spPr>
          <a:xfrm>
            <a:off x="8360173" y="3589863"/>
            <a:ext cx="3136948" cy="264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7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42</Words>
  <Application>Microsoft Office PowerPoint</Application>
  <PresentationFormat>Custom</PresentationFormat>
  <Paragraphs>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Year 11 Photography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</dc:creator>
  <cp:lastModifiedBy>CWt</cp:lastModifiedBy>
  <cp:revision>3</cp:revision>
  <cp:lastPrinted>2020-03-02T07:03:27Z</cp:lastPrinted>
  <dcterms:created xsi:type="dcterms:W3CDTF">2020-03-01T20:01:28Z</dcterms:created>
  <dcterms:modified xsi:type="dcterms:W3CDTF">2020-03-02T13:14:27Z</dcterms:modified>
</cp:coreProperties>
</file>