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52" y="-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6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21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17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3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5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08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7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4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34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77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A6F44-817E-4E2D-AAAA-DDD7349DB38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DE223-C5B1-4588-90D8-E6612026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43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207714" y="168560"/>
            <a:ext cx="6408712" cy="1260140"/>
          </a:xfrm>
          <a:prstGeom prst="rightArrowCallout">
            <a:avLst>
              <a:gd name="adj1" fmla="val 10542"/>
              <a:gd name="adj2" fmla="val 25000"/>
              <a:gd name="adj3" fmla="val 25000"/>
              <a:gd name="adj4" fmla="val 9029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Callout 9"/>
          <p:cNvSpPr/>
          <p:nvPr/>
        </p:nvSpPr>
        <p:spPr>
          <a:xfrm>
            <a:off x="207714" y="1659176"/>
            <a:ext cx="6408712" cy="1260140"/>
          </a:xfrm>
          <a:prstGeom prst="rightArrowCallout">
            <a:avLst>
              <a:gd name="adj1" fmla="val 10542"/>
              <a:gd name="adj2" fmla="val 25000"/>
              <a:gd name="adj3" fmla="val 25000"/>
              <a:gd name="adj4" fmla="val 90291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Callout 10"/>
          <p:cNvSpPr/>
          <p:nvPr/>
        </p:nvSpPr>
        <p:spPr>
          <a:xfrm>
            <a:off x="217679" y="3131840"/>
            <a:ext cx="6408712" cy="1260140"/>
          </a:xfrm>
          <a:prstGeom prst="rightArrowCallout">
            <a:avLst>
              <a:gd name="adj1" fmla="val 10542"/>
              <a:gd name="adj2" fmla="val 25000"/>
              <a:gd name="adj3" fmla="val 25000"/>
              <a:gd name="adj4" fmla="val 90291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Callout 11"/>
          <p:cNvSpPr/>
          <p:nvPr/>
        </p:nvSpPr>
        <p:spPr>
          <a:xfrm>
            <a:off x="217679" y="4644008"/>
            <a:ext cx="6408712" cy="1260140"/>
          </a:xfrm>
          <a:prstGeom prst="rightArrowCallout">
            <a:avLst>
              <a:gd name="adj1" fmla="val 10542"/>
              <a:gd name="adj2" fmla="val 25000"/>
              <a:gd name="adj3" fmla="val 25000"/>
              <a:gd name="adj4" fmla="val 90291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Callout 12"/>
          <p:cNvSpPr/>
          <p:nvPr/>
        </p:nvSpPr>
        <p:spPr>
          <a:xfrm>
            <a:off x="217679" y="6156176"/>
            <a:ext cx="6408712" cy="1260140"/>
          </a:xfrm>
          <a:prstGeom prst="rightArrowCallout">
            <a:avLst>
              <a:gd name="adj1" fmla="val 10542"/>
              <a:gd name="adj2" fmla="val 25000"/>
              <a:gd name="adj3" fmla="val 25000"/>
              <a:gd name="adj4" fmla="val 90291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4139" y="168560"/>
            <a:ext cx="547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latin typeface="OpenDyslexic" pitchFamily="50" charset="0"/>
              </a:rPr>
              <a:t>D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E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S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C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R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I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B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E</a:t>
            </a:r>
            <a:endParaRPr lang="en-GB" sz="900" dirty="0">
              <a:latin typeface="OpenDyslexic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139" y="1627526"/>
            <a:ext cx="547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OpenDyslexic" pitchFamily="50" charset="0"/>
              </a:rPr>
              <a:t>U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N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D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E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R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S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T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N</a:t>
            </a:r>
          </a:p>
          <a:p>
            <a:pPr algn="ctr"/>
            <a:r>
              <a:rPr lang="en-GB" sz="800" dirty="0">
                <a:latin typeface="OpenDyslexic" pitchFamily="50" charset="0"/>
              </a:rPr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5670" y="3331023"/>
            <a:ext cx="3434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P</a:t>
            </a:r>
          </a:p>
          <a:p>
            <a:pPr algn="ctr"/>
            <a:r>
              <a:rPr lang="en-GB" sz="1000" dirty="0">
                <a:latin typeface="OpenDyslexic" pitchFamily="50" charset="0"/>
              </a:rPr>
              <a:t>P</a:t>
            </a:r>
            <a:endParaRPr lang="en-GB" sz="1000" dirty="0" smtClean="0">
              <a:latin typeface="OpenDyslexic" pitchFamily="50" charset="0"/>
            </a:endParaRPr>
          </a:p>
          <a:p>
            <a:pPr algn="ctr"/>
            <a:r>
              <a:rPr lang="en-GB" sz="1000" dirty="0" smtClean="0">
                <a:latin typeface="OpenDyslexic" pitchFamily="50" charset="0"/>
              </a:rPr>
              <a:t>L</a:t>
            </a:r>
          </a:p>
          <a:p>
            <a:pPr algn="ctr"/>
            <a:r>
              <a:rPr lang="en-GB" sz="1000" dirty="0">
                <a:latin typeface="OpenDyslexic" pitchFamily="50" charset="0"/>
              </a:rPr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285" y="4689302"/>
            <a:ext cx="4030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N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L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Y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S</a:t>
            </a:r>
          </a:p>
          <a:p>
            <a:pPr algn="ctr"/>
            <a:r>
              <a:rPr lang="en-GB" sz="1000" dirty="0">
                <a:latin typeface="OpenDyslexic" pitchFamily="50" charset="0"/>
              </a:rPr>
              <a:t>E</a:t>
            </a:r>
            <a:endParaRPr lang="en-GB" sz="1000" dirty="0" smtClean="0">
              <a:latin typeface="OpenDyslexic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1866" y="6278414"/>
            <a:ext cx="619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OpenDyslexic" pitchFamily="50" charset="0"/>
              </a:rPr>
              <a:t>C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R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E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T</a:t>
            </a:r>
          </a:p>
          <a:p>
            <a:pPr algn="ctr"/>
            <a:r>
              <a:rPr lang="en-GB" sz="1000" dirty="0">
                <a:latin typeface="OpenDyslexic" pitchFamily="50" charset="0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285" y="7639695"/>
            <a:ext cx="403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OpenDyslexic" pitchFamily="50" charset="0"/>
              </a:rPr>
              <a:t>E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V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L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U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T</a:t>
            </a:r>
          </a:p>
          <a:p>
            <a:pPr algn="ctr"/>
            <a:r>
              <a:rPr lang="en-GB" sz="1000" dirty="0">
                <a:latin typeface="OpenDyslexic" pitchFamily="50" charset="0"/>
              </a:rPr>
              <a:t>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7679" y="7639695"/>
            <a:ext cx="5803609" cy="132343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186561" y="7450757"/>
            <a:ext cx="461087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0" b="1" dirty="0" smtClean="0">
                <a:ln w="31550" cmpd="sng">
                  <a:solidFill>
                    <a:srgbClr val="7030A0"/>
                  </a:solidFill>
                  <a:prstDash val="solid"/>
                </a:ln>
                <a:noFill/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lbertus Medium" pitchFamily="34" charset="0"/>
              </a:rPr>
              <a:t>!</a:t>
            </a:r>
            <a:endParaRPr lang="en-GB" sz="12000" b="1" dirty="0">
              <a:ln w="31550" cmpd="sng">
                <a:solidFill>
                  <a:srgbClr val="7030A0"/>
                </a:solidFill>
                <a:prstDash val="solid"/>
              </a:ln>
              <a:noFill/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lbertus Medium" pitchFamily="34" charset="0"/>
            </a:endParaRPr>
          </a:p>
        </p:txBody>
      </p:sp>
      <p:pic>
        <p:nvPicPr>
          <p:cNvPr id="1026" name="Picture 2" descr="Image result for ARTIST EMOJ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54" y="6607532"/>
            <a:ext cx="357426" cy="3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54" y="5148064"/>
            <a:ext cx="393576" cy="39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mage result for BRAIN EMO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54" y="2126936"/>
            <a:ext cx="324619" cy="32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utoShape 8" descr="Image result for MOUTH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10" descr="Image result for MOUTH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AutoShape 12" descr="Image result for MOUTH EMOJI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15" y="658171"/>
            <a:ext cx="295295" cy="295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Image result for PAINTBRUSH EMOJ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59" y="3605522"/>
            <a:ext cx="372121" cy="37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73" y="8155720"/>
            <a:ext cx="291387" cy="29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98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207714" y="168560"/>
            <a:ext cx="6408712" cy="1260140"/>
          </a:xfrm>
          <a:prstGeom prst="rightArrowCallout">
            <a:avLst>
              <a:gd name="adj1" fmla="val 10542"/>
              <a:gd name="adj2" fmla="val 25000"/>
              <a:gd name="adj3" fmla="val 25000"/>
              <a:gd name="adj4" fmla="val 9029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Callout 9"/>
          <p:cNvSpPr/>
          <p:nvPr/>
        </p:nvSpPr>
        <p:spPr>
          <a:xfrm>
            <a:off x="207714" y="1659176"/>
            <a:ext cx="6408712" cy="1260140"/>
          </a:xfrm>
          <a:prstGeom prst="rightArrowCallout">
            <a:avLst>
              <a:gd name="adj1" fmla="val 10542"/>
              <a:gd name="adj2" fmla="val 25000"/>
              <a:gd name="adj3" fmla="val 25000"/>
              <a:gd name="adj4" fmla="val 90291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Callout 10"/>
          <p:cNvSpPr/>
          <p:nvPr/>
        </p:nvSpPr>
        <p:spPr>
          <a:xfrm>
            <a:off x="217679" y="3131840"/>
            <a:ext cx="6408712" cy="1260140"/>
          </a:xfrm>
          <a:prstGeom prst="rightArrowCallout">
            <a:avLst>
              <a:gd name="adj1" fmla="val 10542"/>
              <a:gd name="adj2" fmla="val 25000"/>
              <a:gd name="adj3" fmla="val 25000"/>
              <a:gd name="adj4" fmla="val 90291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Callout 11"/>
          <p:cNvSpPr/>
          <p:nvPr/>
        </p:nvSpPr>
        <p:spPr>
          <a:xfrm>
            <a:off x="217679" y="4644008"/>
            <a:ext cx="6408712" cy="1260140"/>
          </a:xfrm>
          <a:prstGeom prst="rightArrowCallout">
            <a:avLst>
              <a:gd name="adj1" fmla="val 10542"/>
              <a:gd name="adj2" fmla="val 25000"/>
              <a:gd name="adj3" fmla="val 25000"/>
              <a:gd name="adj4" fmla="val 90291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Callout 12"/>
          <p:cNvSpPr/>
          <p:nvPr/>
        </p:nvSpPr>
        <p:spPr>
          <a:xfrm>
            <a:off x="217679" y="6156176"/>
            <a:ext cx="6408712" cy="1260140"/>
          </a:xfrm>
          <a:prstGeom prst="rightArrowCallout">
            <a:avLst>
              <a:gd name="adj1" fmla="val 10542"/>
              <a:gd name="adj2" fmla="val 25000"/>
              <a:gd name="adj3" fmla="val 25000"/>
              <a:gd name="adj4" fmla="val 90291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4139" y="168560"/>
            <a:ext cx="547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latin typeface="OpenDyslexic" pitchFamily="50" charset="0"/>
              </a:rPr>
              <a:t>D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E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S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C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R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I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B</a:t>
            </a:r>
          </a:p>
          <a:p>
            <a:pPr algn="ctr"/>
            <a:r>
              <a:rPr lang="en-GB" sz="900" dirty="0" smtClean="0">
                <a:latin typeface="OpenDyslexic" pitchFamily="50" charset="0"/>
              </a:rPr>
              <a:t>E</a:t>
            </a:r>
            <a:endParaRPr lang="en-GB" sz="900" dirty="0">
              <a:latin typeface="OpenDyslexic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139" y="1627526"/>
            <a:ext cx="547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OpenDyslexic" pitchFamily="50" charset="0"/>
              </a:rPr>
              <a:t>U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N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D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E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R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S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T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800" dirty="0" smtClean="0">
                <a:latin typeface="OpenDyslexic" pitchFamily="50" charset="0"/>
              </a:rPr>
              <a:t>N</a:t>
            </a:r>
          </a:p>
          <a:p>
            <a:pPr algn="ctr"/>
            <a:r>
              <a:rPr lang="en-GB" sz="800" dirty="0">
                <a:latin typeface="OpenDyslexic" pitchFamily="50" charset="0"/>
              </a:rPr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5670" y="3331023"/>
            <a:ext cx="3434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P</a:t>
            </a:r>
          </a:p>
          <a:p>
            <a:pPr algn="ctr"/>
            <a:r>
              <a:rPr lang="en-GB" sz="1000" dirty="0">
                <a:latin typeface="OpenDyslexic" pitchFamily="50" charset="0"/>
              </a:rPr>
              <a:t>P</a:t>
            </a:r>
            <a:endParaRPr lang="en-GB" sz="1000" dirty="0" smtClean="0">
              <a:latin typeface="OpenDyslexic" pitchFamily="50" charset="0"/>
            </a:endParaRPr>
          </a:p>
          <a:p>
            <a:pPr algn="ctr"/>
            <a:r>
              <a:rPr lang="en-GB" sz="1000" dirty="0" smtClean="0">
                <a:latin typeface="OpenDyslexic" pitchFamily="50" charset="0"/>
              </a:rPr>
              <a:t>L</a:t>
            </a:r>
          </a:p>
          <a:p>
            <a:pPr algn="ctr"/>
            <a:r>
              <a:rPr lang="en-GB" sz="1000" dirty="0">
                <a:latin typeface="OpenDyslexic" pitchFamily="50" charset="0"/>
              </a:rPr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285" y="4689302"/>
            <a:ext cx="4030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N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L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Y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S</a:t>
            </a:r>
          </a:p>
          <a:p>
            <a:pPr algn="ctr"/>
            <a:r>
              <a:rPr lang="en-GB" sz="1000" dirty="0">
                <a:latin typeface="OpenDyslexic" pitchFamily="50" charset="0"/>
              </a:rPr>
              <a:t>E</a:t>
            </a:r>
            <a:endParaRPr lang="en-GB" sz="1000" dirty="0" smtClean="0">
              <a:latin typeface="OpenDyslexic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1866" y="6278414"/>
            <a:ext cx="619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OpenDyslexic" pitchFamily="50" charset="0"/>
              </a:rPr>
              <a:t>C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R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E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T</a:t>
            </a:r>
          </a:p>
          <a:p>
            <a:pPr algn="ctr"/>
            <a:r>
              <a:rPr lang="en-GB" sz="1000" dirty="0">
                <a:latin typeface="OpenDyslexic" pitchFamily="50" charset="0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285" y="7639695"/>
            <a:ext cx="403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OpenDyslexic" pitchFamily="50" charset="0"/>
              </a:rPr>
              <a:t>E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V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L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U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A</a:t>
            </a:r>
          </a:p>
          <a:p>
            <a:pPr algn="ctr"/>
            <a:r>
              <a:rPr lang="en-GB" sz="1000" dirty="0" smtClean="0">
                <a:latin typeface="OpenDyslexic" pitchFamily="50" charset="0"/>
              </a:rPr>
              <a:t>T</a:t>
            </a:r>
          </a:p>
          <a:p>
            <a:pPr algn="ctr"/>
            <a:r>
              <a:rPr lang="en-GB" sz="1000" dirty="0">
                <a:latin typeface="OpenDyslexic" pitchFamily="50" charset="0"/>
              </a:rPr>
              <a:t>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7679" y="7639695"/>
            <a:ext cx="5803609" cy="132343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186561" y="7450757"/>
            <a:ext cx="461087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0" b="1" dirty="0" smtClean="0">
                <a:ln w="31550" cmpd="sng">
                  <a:solidFill>
                    <a:srgbClr val="7030A0"/>
                  </a:solidFill>
                  <a:prstDash val="solid"/>
                </a:ln>
                <a:noFill/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lbertus Medium" pitchFamily="34" charset="0"/>
              </a:rPr>
              <a:t>!</a:t>
            </a:r>
            <a:endParaRPr lang="en-GB" sz="12000" b="1" dirty="0">
              <a:ln w="31550" cmpd="sng">
                <a:solidFill>
                  <a:srgbClr val="7030A0"/>
                </a:solidFill>
                <a:prstDash val="solid"/>
              </a:ln>
              <a:noFill/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lbertus Medium" pitchFamily="34" charset="0"/>
            </a:endParaRPr>
          </a:p>
        </p:txBody>
      </p:sp>
      <p:pic>
        <p:nvPicPr>
          <p:cNvPr id="1026" name="Picture 2" descr="Image result for ARTIST EMOJ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54" y="6607532"/>
            <a:ext cx="357426" cy="3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54" y="5148064"/>
            <a:ext cx="393576" cy="39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mage result for BRAIN EMO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54" y="2126936"/>
            <a:ext cx="324619" cy="32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utoShape 8" descr="Image result for MOUTH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10" descr="Image result for MOUTH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AutoShape 12" descr="Image result for MOUTH EMOJI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15" y="658171"/>
            <a:ext cx="295295" cy="295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Image result for PAINTBRUSH EMOJ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59" y="3605522"/>
            <a:ext cx="372121" cy="37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73" y="8155720"/>
            <a:ext cx="291387" cy="29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90</Words>
  <Application>Microsoft Office PowerPoint</Application>
  <PresentationFormat>On-screen Show (4:3)</PresentationFormat>
  <Paragraphs>90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wiley</dc:creator>
  <cp:lastModifiedBy>NTa</cp:lastModifiedBy>
  <cp:revision>13</cp:revision>
  <cp:lastPrinted>2018-05-21T10:34:46Z</cp:lastPrinted>
  <dcterms:created xsi:type="dcterms:W3CDTF">2018-05-04T08:53:50Z</dcterms:created>
  <dcterms:modified xsi:type="dcterms:W3CDTF">2018-05-21T10:42:23Z</dcterms:modified>
</cp:coreProperties>
</file>