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49" r:id="rId14"/>
    <p:sldId id="350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20" r:id="rId31"/>
    <p:sldId id="351" r:id="rId3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94660"/>
  </p:normalViewPr>
  <p:slideViewPr>
    <p:cSldViewPr>
      <p:cViewPr>
        <p:scale>
          <a:sx n="94" d="100"/>
          <a:sy n="94" d="100"/>
        </p:scale>
        <p:origin x="-87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F1F53-6ECE-415C-8521-85DF5BDACFD3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F24AE-5997-433A-9D6B-88EB0547E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64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01BD795-9802-4D0C-A4A0-AAD0A11F4B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0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2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8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1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2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5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2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3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6.jpeg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38.jpeg"/><Relationship Id="rId5" Type="http://schemas.openxmlformats.org/officeDocument/2006/relationships/image" Target="../media/image47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5643563"/>
            <a:ext cx="80645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</a:rPr>
              <a:t>What is Composition?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Here we </a:t>
            </a:r>
            <a:r>
              <a:rPr lang="en-GB" sz="2000" dirty="0">
                <a:solidFill>
                  <a:srgbClr val="000000"/>
                </a:solidFill>
              </a:rPr>
              <a:t>will look at some basic ‘rules’ of composition.</a:t>
            </a:r>
          </a:p>
        </p:txBody>
      </p:sp>
      <p:pic>
        <p:nvPicPr>
          <p:cNvPr id="2055" name="Picture 7" descr="crop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8208962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2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331913" y="6027738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Landscape photography often uses the rule of thirds by having the horizon line on or near one of the two horizontal lines</a:t>
            </a:r>
          </a:p>
        </p:txBody>
      </p:sp>
      <p:pic>
        <p:nvPicPr>
          <p:cNvPr id="3075" name="Picture 3" descr="H:\Photography\Art and projects\Landscapes 2012 -\New Forest April 2014\Finals\Low res\IMG_8460 low 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6297"/>
            <a:ext cx="8146355" cy="5430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1913" y="95241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Landscape photography often uses the rule of thirds – how?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80053" y="836712"/>
            <a:ext cx="4859907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000000"/>
                </a:solidFill>
              </a:rPr>
              <a:t>Task</a:t>
            </a:r>
            <a:endParaRPr lang="en-GB" sz="2800" b="1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Experiment with the </a:t>
            </a:r>
            <a:r>
              <a:rPr lang="en-GB" sz="2400" dirty="0" smtClean="0">
                <a:solidFill>
                  <a:srgbClr val="000000"/>
                </a:solidFill>
              </a:rPr>
              <a:t>‘Rule </a:t>
            </a:r>
            <a:r>
              <a:rPr lang="en-GB" sz="2400" dirty="0">
                <a:solidFill>
                  <a:srgbClr val="000000"/>
                </a:solidFill>
              </a:rPr>
              <a:t>of T</a:t>
            </a:r>
            <a:r>
              <a:rPr lang="en-GB" sz="2400" dirty="0" smtClean="0">
                <a:solidFill>
                  <a:srgbClr val="000000"/>
                </a:solidFill>
              </a:rPr>
              <a:t>hirds’.</a:t>
            </a:r>
            <a:endParaRPr lang="en-GB" sz="24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Work in pairs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Get Creative!!!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90115" name="Picture 3" descr="IMG_57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3789040"/>
            <a:ext cx="4013089" cy="26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9" name="Picture 7" descr="IMG_5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60" y="764704"/>
            <a:ext cx="4016492" cy="26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IMG_57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60" y="3789040"/>
            <a:ext cx="4016492" cy="26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3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24075" y="115888"/>
            <a:ext cx="489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ea typeface="SimSun" pitchFamily="2" charset="-122"/>
              </a:rPr>
              <a:t>The Rule Of Even And Odd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7950" y="6080125"/>
            <a:ext cx="360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srgbClr val="000000"/>
                </a:solidFill>
              </a:rPr>
              <a:t>Diane Arbus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 Identical Twins, Roselle, New Jersey, 1967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860" y="2604723"/>
            <a:ext cx="3095625" cy="324036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6516" y="2670631"/>
            <a:ext cx="302418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</a:rPr>
              <a:t>An even number of ‘things’ in an image can sometimes create a feeling of tension or a slightly un-natural look.</a:t>
            </a:r>
          </a:p>
        </p:txBody>
      </p:sp>
      <p:pic>
        <p:nvPicPr>
          <p:cNvPr id="1026" name="Picture 2" descr="http://artblart.files.wordpress.com/2011/12/da02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951133"/>
            <a:ext cx="5594843" cy="561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1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24075" y="115888"/>
            <a:ext cx="489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ea typeface="SimSun" pitchFamily="2" charset="-122"/>
              </a:rPr>
              <a:t>The Rule Of Even And Odd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7950" y="5373216"/>
            <a:ext cx="16557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/>
              <a:t>Mary Ellen </a:t>
            </a:r>
            <a:r>
              <a:rPr lang="en-GB" sz="1400" dirty="0" smtClean="0"/>
              <a:t>Mark</a:t>
            </a:r>
          </a:p>
        </p:txBody>
      </p:sp>
      <p:pic>
        <p:nvPicPr>
          <p:cNvPr id="2" name="Picture 2" descr="http://proof.nationalgeographic.com/files/2015/05/NationalGeographic_437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696"/>
            <a:ext cx="4464050" cy="4505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hotography\Art and projects\Documentary\Southend\Southend 28.09.14\Low res\Mellor 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42" y="692696"/>
            <a:ext cx="3984442" cy="59766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2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116013" y="5956300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An odd number of subjects in an image often has a more natural feel than an even number.</a:t>
            </a:r>
          </a:p>
        </p:txBody>
      </p:sp>
      <p:pic>
        <p:nvPicPr>
          <p:cNvPr id="55308" name="Picture 12" descr="norman parkinson 19 - 1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50938"/>
            <a:ext cx="453707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877050" y="4868863"/>
            <a:ext cx="2052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srgbClr val="000000"/>
                </a:solidFill>
              </a:rPr>
              <a:t>Norman Parkinson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2124075" y="115888"/>
            <a:ext cx="489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ea typeface="SimSun" pitchFamily="2" charset="-122"/>
              </a:rPr>
              <a:t>The Rule Of Even And Odd</a:t>
            </a: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2050" name="Picture 2" descr="F:\Photography\Commercial photography\Portraiture\Low res Portraits for web 1\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8369"/>
            <a:ext cx="4067436" cy="27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3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971550" y="6172200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In much </a:t>
            </a:r>
            <a:r>
              <a:rPr lang="en-GB" dirty="0" smtClean="0">
                <a:solidFill>
                  <a:srgbClr val="000000"/>
                </a:solidFill>
              </a:rPr>
              <a:t>art, </a:t>
            </a:r>
            <a:r>
              <a:rPr lang="en-GB" dirty="0">
                <a:solidFill>
                  <a:srgbClr val="000000"/>
                </a:solidFill>
              </a:rPr>
              <a:t>3 subjects in an image (an odd number) can draw attention to the central subject. 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124075" y="115888"/>
            <a:ext cx="489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ea typeface="SimSun" pitchFamily="2" charset="-122"/>
              </a:rPr>
              <a:t>The Rule Of Even And Odd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515100" y="5445125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Henri Cartier </a:t>
            </a:r>
            <a:r>
              <a:rPr lang="en-GB" sz="1400" dirty="0" err="1">
                <a:solidFill>
                  <a:srgbClr val="000000"/>
                </a:solidFill>
              </a:rPr>
              <a:t>Bresson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71600" y="5734050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Where is your eye immediately drawn to in this picture?</a:t>
            </a:r>
          </a:p>
        </p:txBody>
      </p:sp>
      <p:pic>
        <p:nvPicPr>
          <p:cNvPr id="2050" name="Picture 2" descr="http://2.bp.blogspot.com/-BlJL6X2f_hk/Tm8u6XHLozI/AAAAAAAAApA/PaGwKOOF98E/s640/henri-cartier-bresson-alicante-spain-1933-three-women-combing-h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16824" cy="49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35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81142" y="646113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Victorian Family Portraits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81142" y="5661248"/>
            <a:ext cx="410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Can you spot any triangles?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915816" y="188913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Using Triangles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79512" y="6093296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Why are triangular compositions often used for family portraits?</a:t>
            </a:r>
          </a:p>
        </p:txBody>
      </p:sp>
      <p:pic>
        <p:nvPicPr>
          <p:cNvPr id="3074" name="Picture 2" descr="http://farm8.staticflickr.com/7013/6458656407_cb00c57ab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0410"/>
            <a:ext cx="7848872" cy="45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iangles%20arnold%20newman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500438"/>
            <a:ext cx="5001245" cy="268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380312" y="116632"/>
            <a:ext cx="19442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</a:rPr>
              <a:t>Using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</a:rPr>
              <a:t>Triangles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7504" y="4725144"/>
            <a:ext cx="28803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Triangles have 3 sides and tend to form stable, solid looking compositions.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15616" y="5861050"/>
            <a:ext cx="2305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Arnold Newman</a:t>
            </a:r>
          </a:p>
        </p:txBody>
      </p:sp>
      <p:pic>
        <p:nvPicPr>
          <p:cNvPr id="2050" name="Picture 2" descr="C:\Users\Marc\Desktop\mona-li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736304" cy="405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c\Desktop\Platon, President Put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1147"/>
            <a:ext cx="3960142" cy="32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52022" y="2888928"/>
            <a:ext cx="14404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President Putin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err="1" smtClean="0">
                <a:solidFill>
                  <a:srgbClr val="000000"/>
                </a:solidFill>
              </a:rPr>
              <a:t>Platon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16585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You are to find a SECONDARY image of a photograph that shows rule of thirds. Print off small, to fit half your page, and draw in the triangle you can see. Make notes about using triangles – one page only!</a:t>
            </a:r>
            <a:endParaRPr lang="en-GB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5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est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407511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test%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908050"/>
            <a:ext cx="37861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51050" y="260350"/>
            <a:ext cx="532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Using 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itchFamily="2" charset="-122"/>
              </a:rPr>
              <a:t>space</a:t>
            </a:r>
            <a:r>
              <a:rPr lang="en-GB" altLang="zh-CN" sz="2400" b="1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091363" y="5013325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srgbClr val="000000"/>
                </a:solidFill>
              </a:rPr>
              <a:t>Nadar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9750" y="5876925"/>
            <a:ext cx="828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The right composition is more ‘restful’, allowing the subject to ‘look dreamily into space’? You can allow space into your composition to enhance the feeling of the shot.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50" y="5318125"/>
            <a:ext cx="82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Which composition looks more natural?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0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940152" y="1304429"/>
            <a:ext cx="2621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Using </a:t>
            </a:r>
            <a:r>
              <a:rPr lang="en-US" altLang="zh-CN" sz="2400" b="1" dirty="0" smtClean="0">
                <a:solidFill>
                  <a:srgbClr val="000000"/>
                </a:solidFill>
                <a:ea typeface="SimSun" pitchFamily="2" charset="-122"/>
              </a:rPr>
              <a:t>space</a:t>
            </a:r>
            <a:r>
              <a:rPr lang="en-GB" altLang="zh-CN" sz="2400" b="1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endParaRPr lang="en-GB" sz="2400" b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Marc\Desktop\negative-space-1-600x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51683"/>
            <a:ext cx="4922912" cy="32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c\Desktop\space-in-photography-red-beaked-bi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4824535" cy="321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2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3644900"/>
            <a:ext cx="856932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Composition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The word composition means combining or 'putting together’ parts to form a whole.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Composition can apply to many subjects including music and writing – It applies to anything that is arranged or ‘put together’ using conscious thought.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In photography composition is how you arrange the elements of your subject within your frame.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The elements of a picture could include what?</a:t>
            </a:r>
          </a:p>
        </p:txBody>
      </p:sp>
      <p:pic>
        <p:nvPicPr>
          <p:cNvPr id="3079" name="Picture 7" descr="IMG_57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088"/>
            <a:ext cx="4176712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G_5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576263"/>
            <a:ext cx="41751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4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c\Desktop\negative-space-1-600x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5159"/>
            <a:ext cx="3338735" cy="22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8878" y="44624"/>
            <a:ext cx="85684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Task</a:t>
            </a:r>
            <a:endParaRPr lang="en-GB" sz="1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Using the same subject as your ‘Rule </a:t>
            </a: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of T</a:t>
            </a:r>
            <a:r>
              <a:rPr lang="en-GB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hirds’ task, take shots using the rule of space or triangles or odds or evens or all of them!</a:t>
            </a: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Work in pairs/groups. - Get Creative!!!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When </a:t>
            </a:r>
            <a:r>
              <a:rPr lang="en-GB" sz="1600" smtClean="0">
                <a:solidFill>
                  <a:srgbClr val="000000"/>
                </a:solidFill>
                <a:latin typeface="Comic Sans MS" panose="030F0702030302020204" pitchFamily="66" charset="0"/>
              </a:rPr>
              <a:t>evidencing in </a:t>
            </a:r>
            <a:r>
              <a:rPr lang="en-GB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your books can you explain how your own photos show these rules?</a:t>
            </a:r>
            <a:endParaRPr lang="en-GB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Triangles%20arnold%20newman%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4118337" cy="221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2.bp.blogspot.com/-BlJL6X2f_hk/Tm8u6XHLozI/AAAAAAAAApA/PaGwKOOF98E/s640/henri-cartier-bresson-alicante-spain-1933-three-women-combing-ha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5" y="1772816"/>
            <a:ext cx="3947433" cy="263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tblart.files.wordpress.com/2011/12/da02-w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63" y="1763510"/>
            <a:ext cx="2600032" cy="261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pril%20walk%20447%20depth%20of%20fo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559675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16013" y="6021388"/>
            <a:ext cx="698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What technique has the photographer used to simplify this image?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43213" y="188913"/>
            <a:ext cx="3744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ea typeface="SimSun" pitchFamily="2" charset="-122"/>
              </a:rPr>
              <a:t>The rule of Simplification</a:t>
            </a:r>
            <a:r>
              <a:rPr lang="en-GB" altLang="zh-CN" sz="2400" dirty="0">
                <a:solidFill>
                  <a:srgbClr val="000000"/>
                </a:solidFill>
                <a:ea typeface="SimSun" pitchFamily="2" charset="-122"/>
              </a:rPr>
              <a:t>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9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yerowitz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6327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4213" y="5516563"/>
            <a:ext cx="763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Is this picture ‘simplified’?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5949950"/>
            <a:ext cx="763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What might the photographer be saying about life in the modern city?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235825" y="5373688"/>
            <a:ext cx="1368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</a:rPr>
              <a:t>Joel Meyerowitz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188" y="6372036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to compose your shot to give a feeling of the place or person.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8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IMG_57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9638"/>
            <a:ext cx="84963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268538" y="115888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Using </a:t>
            </a:r>
            <a:r>
              <a:rPr lang="en-US" sz="2400" b="1" dirty="0" smtClean="0">
                <a:solidFill>
                  <a:srgbClr val="000000"/>
                </a:solidFill>
              </a:rPr>
              <a:t>Symmetry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6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dreas%20gursky%201%20-bah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322738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paul%20strand%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342106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4213" y="5861050"/>
            <a:ext cx="3887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srgbClr val="000000"/>
                </a:solidFill>
              </a:rPr>
              <a:t>Andreas Gursky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787900" y="5861050"/>
            <a:ext cx="302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srgbClr val="000000"/>
                </a:solidFill>
              </a:rPr>
              <a:t>Paul Strand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1188" y="6302375"/>
            <a:ext cx="8208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Pattern can be used to suggest texture, or can produce an abstract visual experience.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92275" y="188913"/>
            <a:ext cx="5903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Using Pattern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2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00337" y="6453336"/>
            <a:ext cx="3887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Andreas </a:t>
            </a:r>
            <a:r>
              <a:rPr lang="en-GB" sz="1400" dirty="0" err="1">
                <a:solidFill>
                  <a:srgbClr val="000000"/>
                </a:solidFill>
              </a:rPr>
              <a:t>Gursky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92275" y="44624"/>
            <a:ext cx="5903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</a:rPr>
              <a:t>Pattern and symmetry</a:t>
            </a:r>
            <a:endParaRPr lang="en-GB" sz="2400" b="1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Marc\Desktop\f2a852f331d340ce097b84d5ec1f33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0" y="528743"/>
            <a:ext cx="8790677" cy="58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62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504056"/>
          </a:xfrm>
        </p:spPr>
        <p:txBody>
          <a:bodyPr/>
          <a:lstStyle/>
          <a:p>
            <a:r>
              <a:rPr lang="en-GB" sz="2400" b="1" dirty="0" smtClean="0">
                <a:latin typeface="+mn-lt"/>
              </a:rPr>
              <a:t>Leading Lines</a:t>
            </a:r>
            <a:endParaRPr lang="en-GB" sz="24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320482" cy="2880321"/>
          </a:xfrm>
          <a:prstGeom prst="rect">
            <a:avLst/>
          </a:prstGeom>
        </p:spPr>
      </p:pic>
      <p:pic>
        <p:nvPicPr>
          <p:cNvPr id="1028" name="Picture 4" descr="http://overhereplease.files.wordpress.com/2011/02/henri-cartier-bres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1" y="3573016"/>
            <a:ext cx="429445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hotographic.com/images/archivesart/0209LINES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8" y="764704"/>
            <a:ext cx="3973670" cy="264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628800"/>
            <a:ext cx="396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Use things in the composition to lead your eye to a part of the image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6281" y="6446568"/>
            <a:ext cx="19868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Henri Cartier </a:t>
            </a:r>
            <a:r>
              <a:rPr lang="en-GB" sz="1400" dirty="0" err="1">
                <a:solidFill>
                  <a:srgbClr val="000000"/>
                </a:solidFill>
              </a:rPr>
              <a:t>Bresson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8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8878" y="44624"/>
            <a:ext cx="85684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</a:rPr>
              <a:t>Task</a:t>
            </a:r>
            <a:endParaRPr lang="en-GB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Take shots using the rule of pattern or symmetry or simplification/busy or leading lines or all of them!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Work in pairs/groups. - Get Creative!!! Must be evidenced over a double page in your book!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Users\Marc\Desktop\f2a852f331d340ce097b84d5ec1f33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5" y="1792504"/>
            <a:ext cx="3534093" cy="23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overhereplease.files.wordpress.com/2011/02/henri-cartier-bres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59" y="1604709"/>
            <a:ext cx="3512804" cy="23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G_57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9" y="4249262"/>
            <a:ext cx="3665504" cy="244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eyerowitz%2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58743"/>
            <a:ext cx="3588032" cy="243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53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84213" y="115888"/>
            <a:ext cx="7991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</a:rPr>
              <a:t>What’s the best rule of composition?</a:t>
            </a:r>
          </a:p>
        </p:txBody>
      </p:sp>
      <p:pic>
        <p:nvPicPr>
          <p:cNvPr id="88069" name="Picture 5" descr="crop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064500" cy="5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900113" y="616585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000000"/>
                </a:solidFill>
              </a:rPr>
              <a:t>To break the rules of composition!!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5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994549" y="4142848"/>
            <a:ext cx="31318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/>
                </a:solidFill>
              </a:rPr>
              <a:t>Remember – as the photography you control the ‘composition’ of the shot.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90115" name="Picture 3" descr="IMG_57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8082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IMG_57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134461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IMG_57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5888"/>
            <a:ext cx="28082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IMG_57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134461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9" name="Picture 7" descr="IMG_576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808288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IMG_57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2808287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1" name="Picture 9" descr="IMG_577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2808287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cro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2808288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3" name="Picture 11" descr="IMG_577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71950"/>
            <a:ext cx="28082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5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084888" y="4365625"/>
            <a:ext cx="3059112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One Subject, standing in one place, lots of different ‘compositions’.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/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As the photographer ‘you’ control this.</a:t>
            </a:r>
          </a:p>
        </p:txBody>
      </p:sp>
      <p:pic>
        <p:nvPicPr>
          <p:cNvPr id="83973" name="Picture 5" descr="IMG_57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8082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IMG_57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134461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5" name="Picture 7" descr="IMG_57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5888"/>
            <a:ext cx="28082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6" name="Picture 8" descr="IMG_57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134461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7" name="Picture 9" descr="IMG_576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808288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8" name="Picture 10" descr="IMG_57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2808287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9" name="Picture 11" descr="IMG_577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2808287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0" name="Picture 12" descr="cro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2808288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1" name="Picture 13" descr="IMG_577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71950"/>
            <a:ext cx="28082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43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/>
          <a:lstStyle/>
          <a:p>
            <a:r>
              <a:rPr lang="en-GB" smtClean="0"/>
              <a:t>Check the </a:t>
            </a:r>
            <a:r>
              <a:rPr lang="en-GB" dirty="0" smtClean="0"/>
              <a:t>presentation in your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73616" cy="3168352"/>
          </a:xfrm>
        </p:spPr>
        <p:txBody>
          <a:bodyPr/>
          <a:lstStyle/>
          <a:p>
            <a:r>
              <a:rPr lang="en-GB" sz="2400" dirty="0" smtClean="0"/>
              <a:t>Reflect and refine our Composition studies in our books!</a:t>
            </a:r>
          </a:p>
          <a:p>
            <a:r>
              <a:rPr lang="en-GB" sz="2400" b="1" dirty="0" smtClean="0"/>
              <a:t>Rules of: Thirds, even &amp; odds, triangles, space, simplification, symmetry, pattern and leading lines.</a:t>
            </a:r>
          </a:p>
          <a:p>
            <a:r>
              <a:rPr lang="en-GB" sz="2400" dirty="0" smtClean="0"/>
              <a:t>Annotate each picture;</a:t>
            </a:r>
          </a:p>
          <a:p>
            <a:r>
              <a:rPr lang="en-GB" sz="2400" dirty="0" smtClean="0"/>
              <a:t>How has it been composed?</a:t>
            </a:r>
          </a:p>
          <a:p>
            <a:r>
              <a:rPr lang="en-GB" sz="2400" dirty="0" smtClean="0"/>
              <a:t>What ‘rules’ have you used?</a:t>
            </a:r>
          </a:p>
          <a:p>
            <a:r>
              <a:rPr lang="en-GB" sz="2400" dirty="0" smtClean="0"/>
              <a:t>How has your ‘composition’ made the image better?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8098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59"/>
            <a:ext cx="28098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4869158"/>
            <a:ext cx="28098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7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Action steps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 need to make sure I have examples of </a:t>
            </a:r>
            <a:r>
              <a:rPr lang="en-GB" sz="2000" dirty="0" err="1" smtClean="0">
                <a:latin typeface="Comic Sans MS" panose="030F0702030302020204" pitchFamily="66" charset="0"/>
              </a:rPr>
              <a:t>Gursky’s</a:t>
            </a:r>
            <a:r>
              <a:rPr lang="en-GB" sz="2000" dirty="0" smtClean="0">
                <a:latin typeface="Comic Sans MS" panose="030F0702030302020204" pitchFamily="66" charset="0"/>
              </a:rPr>
              <a:t> photographs, with dates and titles.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need to find at least 5 relevant facts about his works.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need to start to show my understanding of the photographs, using the 1-9 question sheets.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need to complete my own visual response and note how it links to his works.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need to be creative with my presentation, linking to the artist, where possible.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could enhance my photographs further – how?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need to look back and complete unfinished work, as indicated in book!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need to check spellings and use of keywords!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5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IMG_57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176712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1" name="Picture 5" descr="IMG_57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176713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IMG_57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3141663"/>
            <a:ext cx="240188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3" name="Picture 7" descr="IMG_57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41663"/>
            <a:ext cx="4176713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144463" y="3068638"/>
            <a:ext cx="18351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Discuss the composition of these shots.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How do they differ?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5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124076" y="815102"/>
            <a:ext cx="52562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</a:rPr>
              <a:t>Rule of Thirds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4213" y="5811838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Divide the image into thirds as shown – If the main visual components (things in the image) lie near the lines then the image often tends to look ‘right’.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16013" y="188640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</a:rPr>
              <a:t>Some rules of composition</a:t>
            </a:r>
          </a:p>
        </p:txBody>
      </p:sp>
      <p:pic>
        <p:nvPicPr>
          <p:cNvPr id="1026" name="Picture 2" descr="http://3.bp.blogspot.com/-qYAr3zZo9q8/TdVZYLA030I/AAAAAAAAAGs/jxXFr1jXsak/s1600/rule+of+thirds+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31" y="213285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2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4th%20june%20554%20horizon%20mi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36734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14th%20june%2055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35125"/>
            <a:ext cx="38893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24075" y="107375"/>
            <a:ext cx="52562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0000"/>
                </a:solidFill>
              </a:rPr>
              <a:t>Rule of Thirds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187413" y="5643580"/>
            <a:ext cx="69120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</a:rPr>
              <a:t>Which image follows the rule of thirds</a:t>
            </a:r>
            <a:r>
              <a:rPr lang="en-GB" sz="2800" dirty="0" smtClean="0">
                <a:solidFill>
                  <a:srgbClr val="000000"/>
                </a:solidFill>
              </a:rPr>
              <a:t>?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4th%20june%20554%20horizon%20mi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36734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14th%20june%2055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35125"/>
            <a:ext cx="38893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763713" y="1341438"/>
            <a:ext cx="0" cy="439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132138" y="1341438"/>
            <a:ext cx="0" cy="446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95288" y="2708275"/>
            <a:ext cx="4105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4572000" y="2708275"/>
            <a:ext cx="4105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23850" y="4005263"/>
            <a:ext cx="4105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572000" y="4005263"/>
            <a:ext cx="4105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795963" y="1341438"/>
            <a:ext cx="0" cy="439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7308850" y="1341438"/>
            <a:ext cx="0" cy="439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957094" y="81647"/>
            <a:ext cx="52562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</a:rPr>
              <a:t>Rule of Thirds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3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garry winogrand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5888"/>
            <a:ext cx="7129462" cy="548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6372225" y="5589588"/>
            <a:ext cx="237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srgbClr val="000000"/>
                </a:solidFill>
              </a:rPr>
              <a:t>Gary Winogrand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23850" y="6100763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Sometimes an image does not follow the rule of thirds exactly, but the main elements in the image are close to the 1/3</a:t>
            </a:r>
            <a:r>
              <a:rPr lang="en-GB" baseline="30000">
                <a:solidFill>
                  <a:srgbClr val="000000"/>
                </a:solidFill>
              </a:rPr>
              <a:t>rd</a:t>
            </a:r>
            <a:r>
              <a:rPr lang="en-GB">
                <a:solidFill>
                  <a:srgbClr val="000000"/>
                </a:solidFill>
              </a:rPr>
              <a:t> bisectors.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2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winnogrand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5888"/>
            <a:ext cx="7200900" cy="554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1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846</Words>
  <Application>Microsoft Office PowerPoint</Application>
  <PresentationFormat>On-screen Show (4:3)</PresentationFormat>
  <Paragraphs>92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Leading Lines</vt:lpstr>
      <vt:lpstr>PowerPoint Presentation</vt:lpstr>
      <vt:lpstr>PowerPoint Presentation</vt:lpstr>
      <vt:lpstr>PowerPoint Presentation</vt:lpstr>
      <vt:lpstr>Check the presentation in your books</vt:lpstr>
      <vt:lpstr>Action steps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MNE</dc:creator>
  <cp:lastModifiedBy>thomas wiley</cp:lastModifiedBy>
  <cp:revision>94</cp:revision>
  <cp:lastPrinted>2017-03-01T13:04:45Z</cp:lastPrinted>
  <dcterms:created xsi:type="dcterms:W3CDTF">2010-09-10T08:37:32Z</dcterms:created>
  <dcterms:modified xsi:type="dcterms:W3CDTF">2018-03-28T16:23:49Z</dcterms:modified>
</cp:coreProperties>
</file>