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87" r:id="rId3"/>
    <p:sldId id="271" r:id="rId4"/>
    <p:sldId id="285" r:id="rId5"/>
    <p:sldId id="259" r:id="rId6"/>
    <p:sldId id="260" r:id="rId7"/>
    <p:sldId id="262" r:id="rId8"/>
    <p:sldId id="265" r:id="rId9"/>
    <p:sldId id="268" r:id="rId10"/>
    <p:sldId id="274" r:id="rId11"/>
    <p:sldId id="266" r:id="rId12"/>
    <p:sldId id="280" r:id="rId13"/>
    <p:sldId id="281" r:id="rId14"/>
    <p:sldId id="282" r:id="rId15"/>
    <p:sldId id="283" r:id="rId16"/>
    <p:sldId id="28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7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B4A4E-9C55-4847-91CF-1BFD3D3FD959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E29B-0CE5-9542-B0F8-79905EF5C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farm6.static.flickr.com/5082/5242111301_a6c11ca50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http://www.photography-now.com/pn/Bilder/Bilder/klein/K11911B005855.jpg" TargetMode="External"/><Relationship Id="rId7" Type="http://schemas.openxmlformats.org/officeDocument/2006/relationships/hyperlink" Target="http://natalieshell.com/wp-content/uploads/2010/05/shirinneshat2.gif" TargetMode="Externa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42.gif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http://shahidul.files.wordpress.com/2008/01/shadi-ghadirian.jpg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hyperlink" Target="http://www.chrisstevens.co/Chris_Stevens/Gallery_2.html#16#16" TargetMode="External"/><Relationship Id="rId9" Type="http://schemas.openxmlformats.org/officeDocument/2006/relationships/image" Target="../media/image45.jpe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1571625"/>
            <a:ext cx="8275320" cy="1470025"/>
          </a:xfrm>
        </p:spPr>
        <p:txBody>
          <a:bodyPr>
            <a:noAutofit/>
          </a:bodyPr>
          <a:lstStyle/>
          <a:p>
            <a:r>
              <a:rPr lang="en-GB" sz="6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ALL LESSON TIME ON YOUR COURSEWORK IS FINISHED. </a:t>
            </a:r>
            <a:br>
              <a:rPr lang="en-GB" sz="6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endParaRPr lang="en-GB" sz="6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000" y="3561080"/>
            <a:ext cx="8503920" cy="1752600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All work incomplete needs to be completed in </a:t>
            </a:r>
            <a:r>
              <a:rPr lang="en-GB" b="1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YOUR OWN TIME THIS WEEK</a:t>
            </a:r>
            <a:r>
              <a:rPr lang="en-GB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. </a:t>
            </a:r>
          </a:p>
          <a:p>
            <a:r>
              <a:rPr lang="en-GB" b="1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SATURDAY 18</a:t>
            </a:r>
            <a:r>
              <a:rPr lang="en-GB" b="1" u="sng" baseline="30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TH</a:t>
            </a:r>
            <a:r>
              <a:rPr lang="en-GB" b="1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SESSION </a:t>
            </a:r>
            <a:r>
              <a:rPr lang="en-GB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for those who are not finished </a:t>
            </a:r>
            <a:r>
              <a:rPr lang="en-GB" b="1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BY FRIDAY</a:t>
            </a:r>
            <a:r>
              <a:rPr lang="en-GB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. Letters and phone calls home will be made.</a:t>
            </a:r>
            <a:endParaRPr lang="en-GB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9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5" y="182783"/>
            <a:ext cx="4799000" cy="3271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085" y="3454400"/>
            <a:ext cx="334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Sandra </a:t>
            </a:r>
            <a:r>
              <a:rPr lang="en-US" dirty="0" err="1" smtClean="0"/>
              <a:t>Meech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5" y="4070332"/>
            <a:ext cx="5025390" cy="219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70330"/>
            <a:ext cx="1941474" cy="24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49578" y="5894307"/>
            <a:ext cx="164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Walter &amp; </a:t>
            </a:r>
            <a:r>
              <a:rPr lang="en-GB" dirty="0" err="1" smtClean="0"/>
              <a:t>Zoniel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475" y="182783"/>
            <a:ext cx="2042361" cy="354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83" y="3237944"/>
            <a:ext cx="174307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occioni_cycli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529" y="403335"/>
            <a:ext cx="3713560" cy="274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2389" y="3407872"/>
            <a:ext cx="220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Umberto Boccioni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950" y="403335"/>
            <a:ext cx="3768444" cy="61575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64430" y="3649095"/>
            <a:ext cx="1575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Mike Monaghan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9" y="4477007"/>
            <a:ext cx="3729355" cy="174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7868" y="6266861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The Boyle Family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43" y="182728"/>
            <a:ext cx="4558955" cy="6080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640" y="6432016"/>
            <a:ext cx="2750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Billy Kidd Beautiful Decay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803" y="182728"/>
            <a:ext cx="2916031" cy="3772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635" y="3990256"/>
            <a:ext cx="2254365" cy="2867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9037" y="4339784"/>
            <a:ext cx="1553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Valerie </a:t>
            </a:r>
            <a:r>
              <a:rPr lang="en-US" dirty="0" err="1" smtClean="0"/>
              <a:t>Hegarty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-Strozzina---Soltau's-NY-Fa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43" y="0"/>
            <a:ext cx="3330959" cy="4001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642" y="274092"/>
            <a:ext cx="248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Annegret</a:t>
            </a:r>
            <a:r>
              <a:rPr lang="en-US" dirty="0" smtClean="0"/>
              <a:t> </a:t>
            </a:r>
            <a:r>
              <a:rPr lang="en-US" dirty="0" err="1" smtClean="0"/>
              <a:t>Soltau</a:t>
            </a:r>
            <a:endParaRPr lang="en-US" dirty="0"/>
          </a:p>
        </p:txBody>
      </p:sp>
      <p:pic>
        <p:nvPicPr>
          <p:cNvPr id="4" name="Picture 3" descr="61074633620_yS20vib3_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979" y="478426"/>
            <a:ext cx="3194995" cy="3697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3928" y="2327058"/>
            <a:ext cx="214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Stezaker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60" y="3768327"/>
            <a:ext cx="2166282" cy="280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245432" y="6325073"/>
            <a:ext cx="237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Cindy Sherman</a:t>
            </a:r>
            <a:endParaRPr lang="en-GB" sz="1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067" y="4001737"/>
            <a:ext cx="2328863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07064" y="6325073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Gillian Wearing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Like flies to flesh, installati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253" y="242434"/>
            <a:ext cx="2815376" cy="424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078253" y="4625068"/>
            <a:ext cx="2565004" cy="550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Karen Le Roy Harris “Like Flies to Flesh</a:t>
            </a:r>
            <a:r>
              <a:rPr kumimoji="0" lang="en-GB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”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31" name="il_fi" descr="art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365"/>
          <a:stretch>
            <a:fillRect/>
          </a:stretch>
        </p:blipFill>
        <p:spPr bwMode="auto">
          <a:xfrm>
            <a:off x="108857" y="3267528"/>
            <a:ext cx="4681795" cy="29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58863" y="6324600"/>
            <a:ext cx="2954451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Ben Ashton “Face Front”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8" y="338773"/>
            <a:ext cx="2981325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059" y="2648585"/>
            <a:ext cx="294481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4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l_fi" descr="kader_attia_ghosts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5" y="154669"/>
            <a:ext cx="3575276" cy="238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1635" y="2813954"/>
            <a:ext cx="3139394" cy="8164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Kader </a:t>
            </a:r>
            <a:r>
              <a:rPr kumimoji="0" lang="en-GB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Attia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 “Ghost”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052" name="Picture 4" descr="6hkjjh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9"/>
          <a:stretch>
            <a:fillRect/>
          </a:stretch>
        </p:blipFill>
        <p:spPr bwMode="auto">
          <a:xfrm>
            <a:off x="237529" y="4071257"/>
            <a:ext cx="3427783" cy="262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14401" y="3256412"/>
            <a:ext cx="2569482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El </a:t>
            </a:r>
            <a:r>
              <a:rPr kumimoji="0" lang="en-GB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Anatsui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 - (crushed bottle tops)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054" name="il_fi" descr="5920_cesar_baldaccini_compres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8" y="3074615"/>
            <a:ext cx="2136049" cy="345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086731" y="2427897"/>
            <a:ext cx="17653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  <a:cs typeface="Arial" pitchFamily="34" charset="0"/>
              </a:rPr>
              <a:t>El </a:t>
            </a:r>
            <a:r>
              <a:rPr lang="en-GB" altLang="en-US" dirty="0" err="1">
                <a:solidFill>
                  <a:srgbClr val="000000"/>
                </a:solidFill>
                <a:cs typeface="Arial" pitchFamily="34" charset="0"/>
              </a:rPr>
              <a:t>Anatsui</a:t>
            </a:r>
            <a:r>
              <a:rPr lang="en-GB" altLang="en-US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GB" altLang="en-US" dirty="0" smtClean="0">
                <a:solidFill>
                  <a:srgbClr val="000000"/>
                </a:solidFill>
                <a:cs typeface="Arial" pitchFamily="34" charset="0"/>
              </a:rPr>
              <a:t>- 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Cesar “Compressions”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056" name="Picture 8" descr="cesar-baldaccini-cesar-1921-19-compression-2623636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1784" r="6516" b="2675"/>
          <a:stretch>
            <a:fillRect/>
          </a:stretch>
        </p:blipFill>
        <p:spPr bwMode="auto">
          <a:xfrm>
            <a:off x="6563938" y="2997200"/>
            <a:ext cx="2044253" cy="353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486" y="154669"/>
            <a:ext cx="2614295" cy="261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781" y="280353"/>
            <a:ext cx="17192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6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://www.photography-now.com/pn/Bilder/Bilder/klein/K11911B005855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r="1166"/>
          <a:stretch>
            <a:fillRect/>
          </a:stretch>
        </p:blipFill>
        <p:spPr bwMode="auto">
          <a:xfrm>
            <a:off x="3131610" y="1140960"/>
            <a:ext cx="996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transparen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97" y="182041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shahidul.files.wordpress.com/2008/01/shadi-ghadirian.jpg"/>
          <p:cNvPicPr>
            <a:picLocks noChangeAspect="1" noChangeArrowheads="1"/>
          </p:cNvPicPr>
          <p:nvPr/>
        </p:nvPicPr>
        <p:blipFill>
          <a:blip r:embed="rId2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7" y="262053"/>
            <a:ext cx="2364014" cy="280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ttp://www.photography-now.com/pn/Bilder/Bilder/klein/K11911B005855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r="1166"/>
          <a:stretch>
            <a:fillRect/>
          </a:stretch>
        </p:blipFill>
        <p:spPr bwMode="auto">
          <a:xfrm>
            <a:off x="2756259" y="0"/>
            <a:ext cx="2446991" cy="307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4625201" y="3131016"/>
            <a:ext cx="4459607" cy="420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Shadi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 </a:t>
            </a:r>
            <a:r>
              <a:rPr kumimoji="0" lang="en-GB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Ghadirian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 “The Like Every Day Series”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81" name="Picture 9" descr="transparen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76" y="226808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shirin neshat women of allah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3876" r="5299" b="1808"/>
          <a:stretch>
            <a:fillRect/>
          </a:stretch>
        </p:blipFill>
        <p:spPr bwMode="auto">
          <a:xfrm>
            <a:off x="4941993" y="319431"/>
            <a:ext cx="1763607" cy="275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il_fi" descr="qajar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363" y="305143"/>
            <a:ext cx="1778237" cy="277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0" y="167719"/>
            <a:ext cx="224948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0" y="3060371"/>
            <a:ext cx="1938337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7" y="3463925"/>
            <a:ext cx="319405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0" y="5996305"/>
            <a:ext cx="314642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25" y="3651885"/>
            <a:ext cx="2481471" cy="262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60" y="6362065"/>
            <a:ext cx="2590800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12" y="3651885"/>
            <a:ext cx="2268537" cy="277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04" y="6461442"/>
            <a:ext cx="187166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1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 Project starts today….40 %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1468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13 WEEKS – shortest project you have done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20800" y="3027680"/>
            <a:ext cx="626645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800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>EVENT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7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093" y="88815"/>
            <a:ext cx="4470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mic Sans MS" panose="030F0702030302020204" pitchFamily="66" charset="0"/>
              </a:rPr>
              <a:t>ESA Introduction!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7921" y="1423372"/>
            <a:ext cx="44706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You have 2 weeks to complete a MIND MAP &amp; MOOD BOARD and look at your first chosen ARTIST/CULTURE </a:t>
            </a:r>
            <a:r>
              <a:rPr lang="en-US" sz="1400" b="1" dirty="0" smtClean="0">
                <a:latin typeface="Comic Sans MS" panose="030F0702030302020204" pitchFamily="66" charset="0"/>
              </a:rPr>
              <a:t>(AO1 &amp; 2). </a:t>
            </a:r>
            <a:r>
              <a:rPr lang="en-US" sz="1400" dirty="0" smtClean="0">
                <a:latin typeface="Comic Sans MS" panose="030F0702030302020204" pitchFamily="66" charset="0"/>
              </a:rPr>
              <a:t>This should be you thinking about how you can </a:t>
            </a:r>
            <a:r>
              <a:rPr lang="en-US" sz="1400" b="1" dirty="0" smtClean="0">
                <a:latin typeface="Comic Sans MS" panose="030F0702030302020204" pitchFamily="66" charset="0"/>
              </a:rPr>
              <a:t>INTERPRET</a:t>
            </a:r>
            <a:r>
              <a:rPr lang="en-US" sz="1400" dirty="0" smtClean="0">
                <a:latin typeface="Comic Sans MS" panose="030F0702030302020204" pitchFamily="66" charset="0"/>
              </a:rPr>
              <a:t> the theme and what artists works you like that you could link to your mind map in some way?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Use artists from this power point as a start?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Think about what your what </a:t>
            </a:r>
            <a:r>
              <a:rPr lang="en-US" sz="1400" b="1" dirty="0" smtClean="0">
                <a:latin typeface="Comic Sans MS" panose="030F0702030302020204" pitchFamily="66" charset="0"/>
              </a:rPr>
              <a:t>Photography techniques </a:t>
            </a:r>
            <a:r>
              <a:rPr lang="en-US" sz="1400" dirty="0" smtClean="0">
                <a:latin typeface="Comic Sans MS" panose="030F0702030302020204" pitchFamily="66" charset="0"/>
              </a:rPr>
              <a:t>you have learnt and what where your </a:t>
            </a:r>
            <a:r>
              <a:rPr lang="en-US" sz="1400" b="1" dirty="0" smtClean="0">
                <a:latin typeface="Comic Sans MS" panose="030F0702030302020204" pitchFamily="66" charset="0"/>
              </a:rPr>
              <a:t>strengths</a:t>
            </a:r>
            <a:r>
              <a:rPr lang="en-US" sz="1400" dirty="0" smtClean="0">
                <a:latin typeface="Comic Sans MS" panose="030F0702030302020204" pitchFamily="66" charset="0"/>
              </a:rPr>
              <a:t> from your MAKE A STATEMENT project?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Photography/Photoshop?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Reflect back on your coursework, what themes have been your strength?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Portraiture?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Still Life?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b="1" dirty="0" smtClean="0">
                <a:latin typeface="Comic Sans MS" panose="030F0702030302020204" pitchFamily="66" charset="0"/>
              </a:rPr>
              <a:t>Challenge</a:t>
            </a:r>
            <a:r>
              <a:rPr lang="en-US" sz="1400" dirty="0" smtClean="0">
                <a:latin typeface="Comic Sans MS" panose="030F0702030302020204" pitchFamily="66" charset="0"/>
              </a:rPr>
              <a:t>: Can you take some </a:t>
            </a:r>
            <a:r>
              <a:rPr lang="en-US" sz="1400" b="1" dirty="0" smtClean="0">
                <a:latin typeface="Comic Sans MS" panose="030F0702030302020204" pitchFamily="66" charset="0"/>
              </a:rPr>
              <a:t>PRIMARY</a:t>
            </a:r>
            <a:r>
              <a:rPr lang="en-US" sz="1400" dirty="0" smtClean="0">
                <a:latin typeface="Comic Sans MS" panose="030F0702030302020204" pitchFamily="66" charset="0"/>
              </a:rPr>
              <a:t> photos based on your mind map already? </a:t>
            </a:r>
            <a:r>
              <a:rPr lang="en-US" sz="1400" b="1" dirty="0" smtClean="0">
                <a:latin typeface="Comic Sans MS" panose="030F0702030302020204" pitchFamily="66" charset="0"/>
              </a:rPr>
              <a:t>HOW?</a:t>
            </a:r>
          </a:p>
          <a:p>
            <a:endParaRPr lang="en-US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3" y="894080"/>
            <a:ext cx="2371090" cy="316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26" y="4285298"/>
            <a:ext cx="2012561" cy="236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3" y="4285298"/>
            <a:ext cx="1597025" cy="184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04" y="735146"/>
            <a:ext cx="1463118" cy="248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7922" y="88815"/>
            <a:ext cx="4378078" cy="11405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The theme is:</a:t>
            </a:r>
          </a:p>
          <a:p>
            <a:pPr algn="ctr"/>
            <a:r>
              <a:rPr lang="en-GB" sz="3200" dirty="0" smtClean="0">
                <a:latin typeface="Comic Sans MS" panose="030F0702030302020204" pitchFamily="66" charset="0"/>
              </a:rPr>
              <a:t>EVENT</a:t>
            </a:r>
          </a:p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(Competition, news, celebration, uniform, teams, conflict, devastation…) </a:t>
            </a: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Our task this week..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Are you looking at OBJECTS, PEOPLE or PLACES?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Do you have a folder called ESA, in your documents, ready to save PRIMARY &amp; SECONDARY sources to?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What is the first artist study you are going to complete and why?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Can you take photographs in response to this artist? How? Why?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2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748" y="227138"/>
            <a:ext cx="3578902" cy="4567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8304" y="4986698"/>
            <a:ext cx="307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Muhammed</a:t>
            </a:r>
            <a:r>
              <a:rPr lang="en-US" dirty="0" smtClean="0"/>
              <a:t> </a:t>
            </a:r>
            <a:r>
              <a:rPr lang="en-US" dirty="0" err="1" smtClean="0"/>
              <a:t>Muheisen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4" y="227138"/>
            <a:ext cx="3034731" cy="5150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014" y="5356030"/>
            <a:ext cx="237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Annette </a:t>
            </a:r>
            <a:r>
              <a:rPr lang="en-US" dirty="0" err="1" smtClean="0"/>
              <a:t>Collinge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71" y="173694"/>
            <a:ext cx="3810000" cy="312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971" y="329789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Katherine </a:t>
            </a:r>
            <a:r>
              <a:rPr lang="en-US" dirty="0" err="1" smtClean="0"/>
              <a:t>Minott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71" y="3879637"/>
            <a:ext cx="2857500" cy="284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5921" y="6235953"/>
            <a:ext cx="242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Joseph Cornell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98" y="1290319"/>
            <a:ext cx="3988368" cy="294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98419" y="4443214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Helena Almeida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37" y="499498"/>
            <a:ext cx="4799255" cy="5647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0471" y="5688759"/>
            <a:ext cx="256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Ekaterina </a:t>
            </a:r>
            <a:r>
              <a:rPr lang="en-US" dirty="0" err="1" smtClean="0"/>
              <a:t>Panikanova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74" y="154802"/>
            <a:ext cx="3992030" cy="4691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397" y="5089942"/>
            <a:ext cx="318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Shin </a:t>
            </a:r>
            <a:r>
              <a:rPr lang="en-US" smtClean="0"/>
              <a:t>Kwango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020" y="154802"/>
            <a:ext cx="4543157" cy="3191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2636" y="3541278"/>
            <a:ext cx="384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David </a:t>
            </a:r>
            <a:r>
              <a:rPr lang="en-US" dirty="0" err="1" smtClean="0"/>
              <a:t>Hepher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020" y="4034278"/>
            <a:ext cx="1778798" cy="178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994" y="3667696"/>
            <a:ext cx="1905509" cy="1916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3551" y="6103106"/>
            <a:ext cx="253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Hayley </a:t>
            </a:r>
            <a:r>
              <a:rPr lang="en-US" dirty="0" err="1" smtClean="0"/>
              <a:t>Warnham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47" y="158088"/>
            <a:ext cx="3895297" cy="5571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447" y="5957194"/>
            <a:ext cx="318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Henry Moore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262" y="158088"/>
            <a:ext cx="3198111" cy="6396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2612" y="6326526"/>
            <a:ext cx="290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Eugenia </a:t>
            </a:r>
            <a:r>
              <a:rPr lang="en-US" dirty="0" err="1" smtClean="0"/>
              <a:t>Loli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363</Words>
  <Application>Microsoft Office PowerPoint</Application>
  <PresentationFormat>On-screen Show (4:3)</PresentationFormat>
  <Paragraphs>54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ALL LESSON TIME ON YOUR COURSEWORK IS FINISHED.  </vt:lpstr>
      <vt:lpstr>Exam Project starts today….40 %</vt:lpstr>
      <vt:lpstr>PowerPoint Presentation</vt:lpstr>
      <vt:lpstr>Our task this week..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nicola taylor</dc:creator>
  <cp:lastModifiedBy>HAs</cp:lastModifiedBy>
  <cp:revision>91</cp:revision>
  <dcterms:created xsi:type="dcterms:W3CDTF">2017-11-13T18:49:27Z</dcterms:created>
  <dcterms:modified xsi:type="dcterms:W3CDTF">2020-01-06T13:58:09Z</dcterms:modified>
</cp:coreProperties>
</file>