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2064" y="-12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22F60-616F-4E3C-88F1-DB5A6BBD0896}" type="datetimeFigureOut">
              <a:rPr lang="en-GB" smtClean="0"/>
              <a:t>07/01/2020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8926-9205-4C4D-B4F2-998C41269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0704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22F60-616F-4E3C-88F1-DB5A6BBD0896}" type="datetimeFigureOut">
              <a:rPr lang="en-GB" smtClean="0"/>
              <a:t>07/01/2020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8926-9205-4C4D-B4F2-998C41269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536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2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488952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22F60-616F-4E3C-88F1-DB5A6BBD0896}" type="datetimeFigureOut">
              <a:rPr lang="en-GB" smtClean="0"/>
              <a:t>07/01/2020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8926-9205-4C4D-B4F2-998C41269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79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22F60-616F-4E3C-88F1-DB5A6BBD0896}" type="datetimeFigureOut">
              <a:rPr lang="en-GB" smtClean="0"/>
              <a:t>07/01/2020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8926-9205-4C4D-B4F2-998C41269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141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9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22F60-616F-4E3C-88F1-DB5A6BBD0896}" type="datetimeFigureOut">
              <a:rPr lang="en-GB" smtClean="0"/>
              <a:t>07/01/2020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8926-9205-4C4D-B4F2-998C41269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804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7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22F60-616F-4E3C-88F1-DB5A6BBD0896}" type="datetimeFigureOut">
              <a:rPr lang="en-GB" smtClean="0"/>
              <a:t>07/01/2020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8926-9205-4C4D-B4F2-998C41269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869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8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2046818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22F60-616F-4E3C-88F1-DB5A6BBD0896}" type="datetimeFigureOut">
              <a:rPr lang="en-GB" smtClean="0"/>
              <a:t>07/01/2020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8926-9205-4C4D-B4F2-998C41269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540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22F60-616F-4E3C-88F1-DB5A6BBD0896}" type="datetimeFigureOut">
              <a:rPr lang="en-GB" smtClean="0"/>
              <a:t>07/01/2020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8926-9205-4C4D-B4F2-998C41269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777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22F60-616F-4E3C-88F1-DB5A6BBD0896}" type="datetimeFigureOut">
              <a:rPr lang="en-GB" smtClean="0"/>
              <a:t>07/01/2020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8926-9205-4C4D-B4F2-998C41269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605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364068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364068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22F60-616F-4E3C-88F1-DB5A6BBD0896}" type="datetimeFigureOut">
              <a:rPr lang="en-GB" smtClean="0"/>
              <a:t>07/01/2020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8926-9205-4C4D-B4F2-998C41269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949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22F60-616F-4E3C-88F1-DB5A6BBD0896}" type="datetimeFigureOut">
              <a:rPr lang="en-GB" smtClean="0"/>
              <a:t>07/01/2020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8926-9205-4C4D-B4F2-998C41269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244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5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22F60-616F-4E3C-88F1-DB5A6BBD0896}" type="datetimeFigureOut">
              <a:rPr lang="en-GB" smtClean="0"/>
              <a:t>07/01/2020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5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5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38926-9205-4C4D-B4F2-998C41269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897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648" y="-108520"/>
            <a:ext cx="5113548" cy="432048"/>
          </a:xfrm>
        </p:spPr>
        <p:txBody>
          <a:bodyPr>
            <a:noAutofit/>
          </a:bodyPr>
          <a:lstStyle/>
          <a:p>
            <a:r>
              <a:rPr lang="en-GB" sz="2400" dirty="0" err="1" smtClean="0">
                <a:latin typeface="28 Days Later" panose="020B0603050302020204" pitchFamily="34" charset="0"/>
              </a:rPr>
              <a:t>Esa</a:t>
            </a:r>
            <a:r>
              <a:rPr lang="en-GB" sz="2400" dirty="0" smtClean="0">
                <a:latin typeface="28 Days Later" panose="020B0603050302020204" pitchFamily="34" charset="0"/>
              </a:rPr>
              <a:t> checklist                           name:</a:t>
            </a:r>
            <a:endParaRPr lang="en-GB" sz="2400" dirty="0">
              <a:latin typeface="28 Days Later" panose="020B06030503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676586"/>
              </p:ext>
            </p:extLst>
          </p:nvPr>
        </p:nvGraphicFramePr>
        <p:xfrm>
          <a:off x="237833" y="392883"/>
          <a:ext cx="6420133" cy="8580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2622"/>
                <a:gridCol w="2813476"/>
                <a:gridCol w="1520421"/>
                <a:gridCol w="1013614"/>
              </a:tblGrid>
              <a:tr h="432048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mic Sans MS"/>
                          <a:cs typeface="Comic Sans MS"/>
                        </a:rPr>
                        <a:t>DATE</a:t>
                      </a:r>
                      <a:r>
                        <a:rPr lang="en-GB" sz="1100" baseline="0" dirty="0" smtClean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100" dirty="0" smtClean="0">
                          <a:latin typeface="Comic Sans MS"/>
                          <a:cs typeface="Comic Sans MS"/>
                        </a:rPr>
                        <a:t>WEEK </a:t>
                      </a:r>
                      <a:r>
                        <a:rPr lang="en-GB" sz="1100" dirty="0" smtClean="0">
                          <a:latin typeface="Comic Sans MS"/>
                          <a:cs typeface="Comic Sans MS"/>
                        </a:rPr>
                        <a:t>BEGINNING</a:t>
                      </a:r>
                      <a:endParaRPr lang="en-GB" sz="11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/>
                          <a:cs typeface="Comic Sans MS"/>
                        </a:rPr>
                        <a:t>TASK</a:t>
                      </a:r>
                      <a:endParaRPr lang="en-GB" sz="12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/>
                          <a:cs typeface="Comic Sans MS"/>
                        </a:rPr>
                        <a:t>H/W</a:t>
                      </a:r>
                      <a:endParaRPr lang="en-GB" sz="12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535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/>
                          <a:cs typeface="Comic Sans MS"/>
                        </a:rPr>
                        <a:t>06.01.20</a:t>
                      </a:r>
                    </a:p>
                    <a:p>
                      <a:endParaRPr lang="en-GB" sz="12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/>
                          <a:cs typeface="Comic Sans MS"/>
                        </a:rPr>
                        <a:t>MIND MAP &amp;</a:t>
                      </a:r>
                      <a:r>
                        <a:rPr lang="en-GB" sz="1200" baseline="0" dirty="0" smtClean="0">
                          <a:latin typeface="Comic Sans MS"/>
                          <a:cs typeface="Comic Sans MS"/>
                        </a:rPr>
                        <a:t> MOOD BOARD</a:t>
                      </a:r>
                      <a:endParaRPr lang="en-GB" sz="12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/>
                          <a:cs typeface="Comic Sans MS"/>
                        </a:rPr>
                        <a:t>COMPLETE MIND MAP &amp; MOOD BOARD</a:t>
                      </a:r>
                      <a:endParaRPr lang="en-GB" sz="12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  <a:p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059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/>
                          <a:cs typeface="Comic Sans MS"/>
                        </a:rPr>
                        <a:t>13.01.20</a:t>
                      </a:r>
                    </a:p>
                    <a:p>
                      <a:endParaRPr lang="en-GB" sz="12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/>
                          <a:cs typeface="Comic Sans MS"/>
                        </a:rPr>
                        <a:t>1</a:t>
                      </a:r>
                      <a:r>
                        <a:rPr lang="en-GB" sz="1200" baseline="30000" dirty="0" smtClean="0">
                          <a:latin typeface="Comic Sans MS"/>
                          <a:cs typeface="Comic Sans MS"/>
                        </a:rPr>
                        <a:t>ST</a:t>
                      </a:r>
                      <a:r>
                        <a:rPr lang="en-GB" sz="1200" dirty="0" smtClean="0">
                          <a:latin typeface="Comic Sans MS"/>
                          <a:cs typeface="Comic Sans MS"/>
                        </a:rPr>
                        <a:t> ARTIST OR CULTURAL STUDY, CHOSEN</a:t>
                      </a:r>
                      <a:r>
                        <a:rPr lang="en-GB" sz="1200" baseline="0" dirty="0" smtClean="0">
                          <a:latin typeface="Comic Sans MS"/>
                          <a:cs typeface="Comic Sans MS"/>
                        </a:rPr>
                        <a:t> FROM MOOD BOARD</a:t>
                      </a:r>
                      <a:endParaRPr lang="en-GB" sz="12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/>
                          <a:cs typeface="Comic Sans MS"/>
                        </a:rPr>
                        <a:t>COMPLETE</a:t>
                      </a:r>
                      <a:r>
                        <a:rPr lang="en-GB" sz="1200" baseline="0" dirty="0" smtClean="0">
                          <a:latin typeface="Comic Sans MS"/>
                          <a:cs typeface="Comic Sans MS"/>
                        </a:rPr>
                        <a:t> 1</a:t>
                      </a:r>
                      <a:r>
                        <a:rPr lang="en-GB" sz="1200" baseline="30000" dirty="0" smtClean="0">
                          <a:latin typeface="Comic Sans MS"/>
                          <a:cs typeface="Comic Sans MS"/>
                        </a:rPr>
                        <a:t>ST</a:t>
                      </a:r>
                      <a:r>
                        <a:rPr lang="en-GB" sz="1200" baseline="0" dirty="0" smtClean="0">
                          <a:latin typeface="Comic Sans MS"/>
                          <a:cs typeface="Comic Sans MS"/>
                        </a:rPr>
                        <a:t> ARTIST OR CULTURAL STUDY</a:t>
                      </a:r>
                      <a:endParaRPr lang="en-GB" sz="12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  <a:p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724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/>
                          <a:cs typeface="Comic Sans MS"/>
                        </a:rPr>
                        <a:t>20.01.20</a:t>
                      </a:r>
                    </a:p>
                    <a:p>
                      <a:endParaRPr lang="en-GB" sz="12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/>
                          <a:cs typeface="Comic Sans MS"/>
                        </a:rPr>
                        <a:t>INITIAL</a:t>
                      </a:r>
                      <a:r>
                        <a:rPr lang="en-GB" sz="1200" baseline="0" dirty="0" smtClean="0">
                          <a:latin typeface="Comic Sans MS"/>
                          <a:cs typeface="Comic Sans MS"/>
                        </a:rPr>
                        <a:t> IDEAS SKETCHED AND NOTED</a:t>
                      </a:r>
                      <a:endParaRPr lang="en-GB" sz="12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/>
                          <a:cs typeface="Comic Sans MS"/>
                        </a:rPr>
                        <a:t>COMPLETE INITIAL IDEAS PAGES</a:t>
                      </a:r>
                      <a:endParaRPr lang="en-GB" sz="12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059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/>
                          <a:cs typeface="Comic Sans MS"/>
                        </a:rPr>
                        <a:t>27.01.20</a:t>
                      </a:r>
                    </a:p>
                    <a:p>
                      <a:endParaRPr lang="en-GB" sz="12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/>
                          <a:cs typeface="Comic Sans MS"/>
                        </a:rPr>
                        <a:t>2</a:t>
                      </a:r>
                      <a:r>
                        <a:rPr lang="en-GB" sz="1200" baseline="30000" dirty="0" smtClean="0">
                          <a:latin typeface="Comic Sans MS"/>
                          <a:cs typeface="Comic Sans MS"/>
                        </a:rPr>
                        <a:t>ND</a:t>
                      </a:r>
                      <a:r>
                        <a:rPr lang="en-GB" sz="1200" dirty="0" smtClean="0">
                          <a:latin typeface="Comic Sans MS"/>
                          <a:cs typeface="Comic Sans MS"/>
                        </a:rPr>
                        <a:t> ARTIST OR CULTURALSTUDY, LINKED TO INITIAL IDEAS</a:t>
                      </a:r>
                      <a:endParaRPr lang="en-GB" sz="12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/>
                          <a:cs typeface="Comic Sans MS"/>
                        </a:rPr>
                        <a:t>COMPLETE 2</a:t>
                      </a:r>
                      <a:r>
                        <a:rPr lang="en-GB" sz="1200" baseline="30000" dirty="0" smtClean="0">
                          <a:latin typeface="Comic Sans MS"/>
                          <a:cs typeface="Comic Sans MS"/>
                        </a:rPr>
                        <a:t>ND</a:t>
                      </a:r>
                      <a:r>
                        <a:rPr lang="en-GB" sz="1200" dirty="0" smtClean="0">
                          <a:latin typeface="Comic Sans MS"/>
                          <a:cs typeface="Comic Sans MS"/>
                        </a:rPr>
                        <a:t> ARTIST OR CULTURAL STUDY</a:t>
                      </a:r>
                      <a:endParaRPr lang="en-GB" sz="12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059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/>
                          <a:cs typeface="Comic Sans MS"/>
                        </a:rPr>
                        <a:t>03.02.20</a:t>
                      </a:r>
                    </a:p>
                    <a:p>
                      <a:endParaRPr lang="en-GB" sz="12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/>
                          <a:cs typeface="Comic Sans MS"/>
                        </a:rPr>
                        <a:t>PHOTOSHOOT 1 AND DRAWINGS LINKED TO IDEAS, INCLUDE</a:t>
                      </a:r>
                      <a:r>
                        <a:rPr lang="en-GB" sz="1200" baseline="0" dirty="0" smtClean="0">
                          <a:latin typeface="Comic Sans MS"/>
                          <a:cs typeface="Comic Sans MS"/>
                        </a:rPr>
                        <a:t> CONTACT SHEETS</a:t>
                      </a:r>
                      <a:endParaRPr lang="en-GB" sz="12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/>
                          <a:cs typeface="Comic Sans MS"/>
                        </a:rPr>
                        <a:t>MAKE SURE STUCK AND NOTED IN BOOK</a:t>
                      </a:r>
                      <a:endParaRPr lang="en-GB" sz="12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059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/>
                          <a:cs typeface="Comic Sans MS"/>
                        </a:rPr>
                        <a:t>10.02.20</a:t>
                      </a:r>
                    </a:p>
                    <a:p>
                      <a:endParaRPr lang="en-GB" sz="12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Comic Sans MS"/>
                          <a:cs typeface="Comic Sans MS"/>
                        </a:rPr>
                        <a:t>EDIT PHOTO SHOOT 1 – INCLUDE SETTINGS,</a:t>
                      </a:r>
                      <a:r>
                        <a:rPr lang="en-GB" sz="1200" baseline="0" dirty="0" smtClean="0">
                          <a:latin typeface="Comic Sans MS"/>
                          <a:cs typeface="Comic Sans MS"/>
                        </a:rPr>
                        <a:t> SCREEN SHOTS AND FINAL EDITS</a:t>
                      </a:r>
                      <a:endParaRPr lang="en-GB" sz="1200" dirty="0" smtClean="0">
                        <a:latin typeface="Comic Sans MS"/>
                        <a:cs typeface="Comic Sans MS"/>
                      </a:endParaRPr>
                    </a:p>
                    <a:p>
                      <a:endParaRPr lang="en-GB" sz="12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/>
                          <a:cs typeface="Comic Sans MS"/>
                        </a:rPr>
                        <a:t>MAKE SURE STUCK AND NOTED IN BOOK</a:t>
                      </a:r>
                      <a:endParaRPr lang="en-GB" sz="12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724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/>
                          <a:cs typeface="Comic Sans MS"/>
                        </a:rPr>
                        <a:t>HALF TERM</a:t>
                      </a:r>
                      <a:endParaRPr lang="en-GB" sz="12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/>
                          <a:cs typeface="Comic Sans MS"/>
                        </a:rPr>
                        <a:t>CATCH</a:t>
                      </a:r>
                      <a:r>
                        <a:rPr lang="en-GB" sz="1200" baseline="0" dirty="0" smtClean="0">
                          <a:latin typeface="Comic Sans MS"/>
                          <a:cs typeface="Comic Sans MS"/>
                        </a:rPr>
                        <a:t> UP AS TARGETED IN MARKSHEETS</a:t>
                      </a:r>
                      <a:endParaRPr lang="en-GB" sz="12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980295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/>
                          <a:cs typeface="Comic Sans MS"/>
                        </a:rPr>
                        <a:t>24.02.20</a:t>
                      </a:r>
                      <a:endParaRPr lang="en-GB" sz="12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Comic Sans MS"/>
                          <a:cs typeface="Comic Sans MS"/>
                        </a:rPr>
                        <a:t>PHOTOSHOOT 2 AND DRAWINGS LINKED TO IDEAS, INCLUDE</a:t>
                      </a:r>
                      <a:r>
                        <a:rPr lang="en-GB" sz="1200" baseline="0" dirty="0" smtClean="0">
                          <a:latin typeface="Comic Sans MS"/>
                          <a:cs typeface="Comic Sans MS"/>
                        </a:rPr>
                        <a:t> CONTACT SHEETS</a:t>
                      </a:r>
                      <a:endParaRPr lang="en-GB" sz="1200" dirty="0" smtClean="0">
                        <a:latin typeface="Comic Sans MS"/>
                        <a:cs typeface="Comic Sans MS"/>
                      </a:endParaRPr>
                    </a:p>
                    <a:p>
                      <a:endParaRPr lang="en-GB" sz="12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/>
                          <a:cs typeface="Comic Sans MS"/>
                        </a:rPr>
                        <a:t>MAKE SURE ALL ARTIST STUDIES ARE COMPLETED IN FULL</a:t>
                      </a:r>
                      <a:endParaRPr lang="en-GB" sz="12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0295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/>
                          <a:cs typeface="Comic Sans MS"/>
                        </a:rPr>
                        <a:t>02.03.20</a:t>
                      </a:r>
                    </a:p>
                    <a:p>
                      <a:endParaRPr lang="en-GB" sz="12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Comic Sans MS"/>
                          <a:cs typeface="Comic Sans MS"/>
                        </a:rPr>
                        <a:t>EDIT PHOTO SHOOT 2– INCLUDE SETTINGS,</a:t>
                      </a:r>
                      <a:r>
                        <a:rPr lang="en-GB" sz="1200" baseline="0" dirty="0" smtClean="0">
                          <a:latin typeface="Comic Sans MS"/>
                          <a:cs typeface="Comic Sans MS"/>
                        </a:rPr>
                        <a:t> SCREEN SHOTS AND FINAL EDITS</a:t>
                      </a:r>
                      <a:endParaRPr lang="en-GB" sz="1200" dirty="0" smtClean="0">
                        <a:latin typeface="Comic Sans MS"/>
                        <a:cs typeface="Comic Sans MS"/>
                      </a:endParaRPr>
                    </a:p>
                    <a:p>
                      <a:endParaRPr lang="en-GB" sz="12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Comic Sans MS"/>
                          <a:cs typeface="Comic Sans MS"/>
                        </a:rPr>
                        <a:t>MAKE SURE STUCK AND NOTED IN BOOK</a:t>
                      </a:r>
                    </a:p>
                    <a:p>
                      <a:endParaRPr lang="en-GB" sz="12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0295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/>
                          <a:cs typeface="Comic Sans MS"/>
                        </a:rPr>
                        <a:t>09.03.20</a:t>
                      </a:r>
                    </a:p>
                    <a:p>
                      <a:endParaRPr lang="en-GB" sz="12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Comic Sans MS"/>
                          <a:cs typeface="Comic Sans MS"/>
                        </a:rPr>
                        <a:t>PHOTOSHOOT 3 AND DRAWINGS LINKED TO IDEAS, INCLUDE</a:t>
                      </a:r>
                      <a:r>
                        <a:rPr lang="en-GB" sz="1200" baseline="0" dirty="0" smtClean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baseline="0" dirty="0" smtClean="0">
                          <a:latin typeface="Comic Sans MS"/>
                          <a:cs typeface="Comic Sans MS"/>
                        </a:rPr>
                        <a:t>CONTACT SHEETS</a:t>
                      </a:r>
                      <a:endParaRPr lang="en-GB" sz="12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Comic Sans MS"/>
                          <a:cs typeface="Comic Sans MS"/>
                        </a:rPr>
                        <a:t>MAKE SURE STUCK AND NOTED IN </a:t>
                      </a:r>
                      <a:r>
                        <a:rPr lang="en-GB" sz="1200" dirty="0" smtClean="0">
                          <a:latin typeface="Comic Sans MS"/>
                          <a:cs typeface="Comic Sans MS"/>
                        </a:rPr>
                        <a:t>BOOK</a:t>
                      </a:r>
                    </a:p>
                    <a:p>
                      <a:endParaRPr lang="en-GB" sz="12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248824"/>
              </p:ext>
            </p:extLst>
          </p:nvPr>
        </p:nvGraphicFramePr>
        <p:xfrm>
          <a:off x="5640877" y="1835697"/>
          <a:ext cx="1037301" cy="4320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5767"/>
                <a:gridCol w="345767"/>
                <a:gridCol w="345767"/>
              </a:tblGrid>
              <a:tr h="432048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solidFill>
                      <a:srgbClr val="FF991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solidFill>
                      <a:srgbClr val="52FF39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2413379"/>
            <a:ext cx="1178768" cy="563181"/>
          </a:xfrm>
          <a:prstGeom prst="rect">
            <a:avLst/>
          </a:prstGeom>
        </p:spPr>
      </p:pic>
      <p:pic>
        <p:nvPicPr>
          <p:cNvPr id="8" name="Picture 7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971600"/>
            <a:ext cx="1115578" cy="563181"/>
          </a:xfrm>
          <a:prstGeom prst="rect">
            <a:avLst/>
          </a:prstGeom>
        </p:spPr>
      </p:pic>
      <p:pic>
        <p:nvPicPr>
          <p:cNvPr id="9" name="Picture 8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4968" y="3131840"/>
            <a:ext cx="1176400" cy="656790"/>
          </a:xfrm>
          <a:prstGeom prst="rect">
            <a:avLst/>
          </a:prstGeom>
        </p:spPr>
      </p:pic>
      <p:pic>
        <p:nvPicPr>
          <p:cNvPr id="10" name="Picture 9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130" y="3950996"/>
            <a:ext cx="1131502" cy="621004"/>
          </a:xfrm>
          <a:prstGeom prst="rect">
            <a:avLst/>
          </a:prstGeom>
        </p:spPr>
      </p:pic>
      <p:pic>
        <p:nvPicPr>
          <p:cNvPr id="11" name="Picture 10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9595" y="4845650"/>
            <a:ext cx="1131032" cy="639409"/>
          </a:xfrm>
          <a:prstGeom prst="rect">
            <a:avLst/>
          </a:prstGeom>
        </p:spPr>
      </p:pic>
      <p:pic>
        <p:nvPicPr>
          <p:cNvPr id="12" name="Picture 11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1045" y="6228184"/>
            <a:ext cx="1149325" cy="752462"/>
          </a:xfrm>
          <a:prstGeom prst="rect">
            <a:avLst/>
          </a:prstGeom>
        </p:spPr>
      </p:pic>
      <p:pic>
        <p:nvPicPr>
          <p:cNvPr id="13" name="Picture 12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9595" y="7236296"/>
            <a:ext cx="1131032" cy="754509"/>
          </a:xfrm>
          <a:prstGeom prst="rect">
            <a:avLst/>
          </a:prstGeom>
        </p:spPr>
      </p:pic>
      <p:pic>
        <p:nvPicPr>
          <p:cNvPr id="14" name="Picture 13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1045" y="8279692"/>
            <a:ext cx="1149582" cy="665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17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Content Placeholder 4" descr="Untitled.png"/>
          <p:cNvPicPr>
            <a:picLocks noGrp="1" noChangeAspect="1"/>
          </p:cNvPicPr>
          <p:nvPr>
            <p:ph idx="1"/>
          </p:nvPr>
        </p:nvPicPr>
        <p:blipFill>
          <a:blip r:embed="rId2"/>
          <a:srcRect t="-44271" b="-44271"/>
          <a:stretch>
            <a:fillRect/>
          </a:stretch>
        </p:blipFill>
        <p:spPr/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088531"/>
              </p:ext>
            </p:extLst>
          </p:nvPr>
        </p:nvGraphicFramePr>
        <p:xfrm>
          <a:off x="404664" y="323529"/>
          <a:ext cx="6156684" cy="73878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3136"/>
                <a:gridCol w="2593268"/>
                <a:gridCol w="1512168"/>
                <a:gridCol w="1008112"/>
              </a:tblGrid>
              <a:tr h="766689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mic Sans MS"/>
                          <a:cs typeface="Comic Sans MS"/>
                        </a:rPr>
                        <a:t>DATE</a:t>
                      </a:r>
                    </a:p>
                    <a:p>
                      <a:r>
                        <a:rPr lang="en-GB" sz="1100" dirty="0" smtClean="0">
                          <a:latin typeface="Comic Sans MS"/>
                          <a:cs typeface="Comic Sans MS"/>
                        </a:rPr>
                        <a:t>WEEK BEGINNING</a:t>
                      </a:r>
                      <a:endParaRPr lang="en-GB" sz="11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/>
                          <a:cs typeface="Comic Sans MS"/>
                        </a:rPr>
                        <a:t>TASK</a:t>
                      </a:r>
                      <a:endParaRPr lang="en-GB" sz="12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/>
                          <a:cs typeface="Comic Sans MS"/>
                        </a:rPr>
                        <a:t>H/W</a:t>
                      </a:r>
                      <a:endParaRPr lang="en-GB" sz="12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/>
                          <a:cs typeface="Comic Sans MS"/>
                        </a:rPr>
                        <a:t>16.03.20</a:t>
                      </a:r>
                    </a:p>
                    <a:p>
                      <a:endParaRPr lang="en-GB" sz="12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Comic Sans MS"/>
                          <a:cs typeface="Comic Sans MS"/>
                        </a:rPr>
                        <a:t>EDIT PHOTO SHOOT 3– INCLUDE SETTINGS,</a:t>
                      </a:r>
                      <a:r>
                        <a:rPr lang="en-GB" sz="1200" baseline="0" dirty="0" smtClean="0">
                          <a:latin typeface="Comic Sans MS"/>
                          <a:cs typeface="Comic Sans MS"/>
                        </a:rPr>
                        <a:t> SCREEN SHOTS AND FINAL EDITS</a:t>
                      </a:r>
                      <a:endParaRPr lang="en-GB" sz="1200" dirty="0" smtClean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/>
                          <a:cs typeface="Comic Sans MS"/>
                        </a:rPr>
                        <a:t>MAKE SURE STUCK AND NOTED IN BOOK</a:t>
                      </a:r>
                      <a:endParaRPr lang="en-GB" sz="12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160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/>
                          <a:cs typeface="Comic Sans MS"/>
                        </a:rPr>
                        <a:t>23.03.20</a:t>
                      </a:r>
                    </a:p>
                    <a:p>
                      <a:endParaRPr lang="en-GB" sz="12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Comic Sans MS"/>
                          <a:cs typeface="Comic Sans MS"/>
                        </a:rPr>
                        <a:t>DEVELOPMENT OF PHOTOS,</a:t>
                      </a:r>
                      <a:r>
                        <a:rPr lang="en-GB" sz="1200" baseline="0" dirty="0" smtClean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dirty="0" smtClean="0">
                          <a:latin typeface="Comic Sans MS"/>
                          <a:cs typeface="Comic Sans MS"/>
                        </a:rPr>
                        <a:t>MATERIALS &amp; TECHNIQUES</a:t>
                      </a:r>
                    </a:p>
                    <a:p>
                      <a:endParaRPr lang="en-GB" sz="12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/>
                          <a:cs typeface="Comic Sans MS"/>
                        </a:rPr>
                        <a:t>DEVELOPMENT</a:t>
                      </a:r>
                      <a:r>
                        <a:rPr lang="en-GB" sz="1200" baseline="0" dirty="0" smtClean="0">
                          <a:latin typeface="Comic Sans MS"/>
                          <a:cs typeface="Comic Sans MS"/>
                        </a:rPr>
                        <a:t> CONTINUED</a:t>
                      </a:r>
                      <a:endParaRPr lang="en-GB" sz="12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160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/>
                          <a:cs typeface="Comic Sans MS"/>
                        </a:rPr>
                        <a:t>30.03.20</a:t>
                      </a:r>
                    </a:p>
                    <a:p>
                      <a:endParaRPr lang="en-GB" sz="12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Comic Sans MS"/>
                          <a:cs typeface="Comic Sans MS"/>
                        </a:rPr>
                        <a:t>DEVELOPMENT OF IDEAS,</a:t>
                      </a:r>
                      <a:r>
                        <a:rPr lang="en-GB" sz="1200" baseline="0" dirty="0" smtClean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dirty="0" smtClean="0">
                          <a:latin typeface="Comic Sans MS"/>
                          <a:cs typeface="Comic Sans MS"/>
                        </a:rPr>
                        <a:t>MATERIALS &amp; TECHNIQUES</a:t>
                      </a:r>
                    </a:p>
                    <a:p>
                      <a:endParaRPr lang="en-GB" sz="12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/>
                          <a:cs typeface="Comic Sans MS"/>
                        </a:rPr>
                        <a:t>DEVELOPMENT CONTINUED</a:t>
                      </a:r>
                      <a:endParaRPr lang="en-GB" sz="12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160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/>
                          <a:cs typeface="Comic Sans MS"/>
                        </a:rPr>
                        <a:t>EASTER BREAK</a:t>
                      </a:r>
                    </a:p>
                    <a:p>
                      <a:endParaRPr lang="en-GB" sz="12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Comic Sans MS"/>
                          <a:cs typeface="Comic Sans MS"/>
                        </a:rPr>
                        <a:t>CATCH</a:t>
                      </a:r>
                      <a:r>
                        <a:rPr lang="en-GB" sz="1200" baseline="0" dirty="0" smtClean="0">
                          <a:latin typeface="Comic Sans MS"/>
                          <a:cs typeface="Comic Sans MS"/>
                        </a:rPr>
                        <a:t> UP AS TARGETED IN MARKSHEETS</a:t>
                      </a:r>
                      <a:endParaRPr lang="en-GB" sz="1200" dirty="0" smtClean="0">
                        <a:latin typeface="Comic Sans MS"/>
                        <a:cs typeface="Comic Sans MS"/>
                      </a:endParaRPr>
                    </a:p>
                    <a:p>
                      <a:endParaRPr lang="en-GB" sz="12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647160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/>
                          <a:cs typeface="Comic Sans MS"/>
                        </a:rPr>
                        <a:t>EASTER BREAK</a:t>
                      </a:r>
                    </a:p>
                    <a:p>
                      <a:endParaRPr lang="en-GB" sz="12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Comic Sans MS"/>
                          <a:cs typeface="Comic Sans MS"/>
                        </a:rPr>
                        <a:t>CATCH</a:t>
                      </a:r>
                      <a:r>
                        <a:rPr lang="en-GB" sz="1200" baseline="0" dirty="0" smtClean="0">
                          <a:latin typeface="Comic Sans MS"/>
                          <a:cs typeface="Comic Sans MS"/>
                        </a:rPr>
                        <a:t> UP AS TARGETED IN MARKSHEETS</a:t>
                      </a:r>
                      <a:endParaRPr lang="en-GB" sz="1200" dirty="0" smtClean="0">
                        <a:latin typeface="Comic Sans MS"/>
                        <a:cs typeface="Comic Sans MS"/>
                      </a:endParaRPr>
                    </a:p>
                    <a:p>
                      <a:endParaRPr lang="en-GB" sz="12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/>
                          <a:cs typeface="Comic Sans MS"/>
                        </a:rPr>
                        <a:t>20.04.20</a:t>
                      </a:r>
                    </a:p>
                    <a:p>
                      <a:endParaRPr lang="en-GB" sz="12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/>
                          <a:cs typeface="Comic Sans MS"/>
                        </a:rPr>
                        <a:t>FINAL PHOTOSHOOTS READY FOR FINALS – DEVELOPMENT OF IDEAS AND TECHNIQUES</a:t>
                      </a:r>
                      <a:endParaRPr lang="en-GB" sz="12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Comic Sans MS"/>
                          <a:cs typeface="Comic Sans MS"/>
                        </a:rPr>
                        <a:t>DEVELOPMENT CONTINUED</a:t>
                      </a:r>
                    </a:p>
                    <a:p>
                      <a:endParaRPr lang="en-GB" sz="12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/>
                          <a:cs typeface="Comic Sans MS"/>
                        </a:rPr>
                        <a:t>27.04.20</a:t>
                      </a:r>
                      <a:endParaRPr lang="en-GB" sz="12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Comic Sans MS"/>
                          <a:cs typeface="Comic Sans MS"/>
                        </a:rPr>
                        <a:t>FINAL PHOTOSHOOTS READY FOR FINALS – DEVELOPMENT OF IDEAS AND TECHNIQUES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/>
                          <a:cs typeface="Comic Sans MS"/>
                        </a:rPr>
                        <a:t>EVALUATE</a:t>
                      </a:r>
                      <a:endParaRPr lang="en-GB" sz="12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/>
                          <a:cs typeface="Comic Sans MS"/>
                        </a:rPr>
                        <a:t>EXAM WEEK</a:t>
                      </a:r>
                      <a:endParaRPr lang="en-GB" sz="12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/>
                          <a:cs typeface="Comic Sans MS"/>
                        </a:rPr>
                        <a:t>BRING IN ALL PREP WORK READY FOR 10HR TIMED TEST. MAKE SURE ALL THE PHOTOS YOU NEED TO EDIT ARE SAVED IN YOUR DOCUMENTS!</a:t>
                      </a:r>
                      <a:endParaRPr lang="en-GB" sz="12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/>
                          <a:cs typeface="Comic Sans MS"/>
                        </a:rPr>
                        <a:t>PROJECT HANDED IN!</a:t>
                      </a:r>
                      <a:endParaRPr lang="en-GB" sz="1200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42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Picture 5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1881468"/>
            <a:ext cx="1126760" cy="602300"/>
          </a:xfrm>
          <a:prstGeom prst="rect">
            <a:avLst/>
          </a:prstGeom>
        </p:spPr>
      </p:pic>
      <p:pic>
        <p:nvPicPr>
          <p:cNvPr id="7" name="Picture 6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3591" y="2483768"/>
            <a:ext cx="1161879" cy="648072"/>
          </a:xfrm>
          <a:prstGeom prst="rect">
            <a:avLst/>
          </a:prstGeom>
        </p:spPr>
      </p:pic>
      <p:pic>
        <p:nvPicPr>
          <p:cNvPr id="8" name="Picture 7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4709734"/>
            <a:ext cx="1126760" cy="51203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28600" y="7239000"/>
            <a:ext cx="6477000" cy="1066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omic Sans MS"/>
                <a:cs typeface="Comic Sans MS"/>
              </a:rPr>
              <a:t>YOU SHOULD BE SPENDING AT LEAST AN HOUR ON H/W EACH WEEK.</a:t>
            </a:r>
          </a:p>
          <a:p>
            <a:pPr algn="ctr"/>
            <a:r>
              <a:rPr lang="en-US" sz="1400" dirty="0" smtClean="0">
                <a:latin typeface="Comic Sans MS"/>
                <a:cs typeface="Comic Sans MS"/>
              </a:rPr>
              <a:t>YOU SHOULD ATTEND P6 SESSIONS IF ON LIST.</a:t>
            </a:r>
          </a:p>
          <a:p>
            <a:pPr algn="ctr"/>
            <a:r>
              <a:rPr lang="en-US" sz="1400" dirty="0" smtClean="0">
                <a:latin typeface="Comic Sans MS"/>
                <a:cs typeface="Comic Sans MS"/>
              </a:rPr>
              <a:t>YOU CAN USE THE ART DEPT ANY LUNCHTIME OR AFTERSCHOOL IF YOU CAN.</a:t>
            </a:r>
            <a:endParaRPr lang="en-US" sz="1400" dirty="0">
              <a:latin typeface="Comic Sans MS"/>
              <a:cs typeface="Comic Sans MS"/>
            </a:endParaRPr>
          </a:p>
        </p:txBody>
      </p:sp>
      <p:pic>
        <p:nvPicPr>
          <p:cNvPr id="11" name="Picture 10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1212116"/>
            <a:ext cx="1126760" cy="584246"/>
          </a:xfrm>
          <a:prstGeom prst="rect">
            <a:avLst/>
          </a:prstGeom>
        </p:spPr>
      </p:pic>
      <p:pic>
        <p:nvPicPr>
          <p:cNvPr id="12" name="Picture 11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5552" y="5522254"/>
            <a:ext cx="1126760" cy="512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779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330</Words>
  <Application>Microsoft Office PowerPoint</Application>
  <PresentationFormat>On-screen Show (4:3)</PresentationFormat>
  <Paragraphs>62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Esa checklist                           name:</vt:lpstr>
      <vt:lpstr>PowerPoint Presentation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Esa checklist                           name:</dc:title>
  <dc:creator>HAs</dc:creator>
  <cp:lastModifiedBy>HAs</cp:lastModifiedBy>
  <cp:revision>4</cp:revision>
  <dcterms:created xsi:type="dcterms:W3CDTF">2020-01-07T11:58:55Z</dcterms:created>
  <dcterms:modified xsi:type="dcterms:W3CDTF">2020-01-07T12:21:49Z</dcterms:modified>
</cp:coreProperties>
</file>