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0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0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4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55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3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7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2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24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2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9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72C3-D92E-4C4A-B39E-F3814687D1C2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61942-AD24-42EA-9B8A-D1E960AEC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0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Performance Roles within the performance industry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Actor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Singer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Dancer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Musician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Musical Theatre Performer</a:t>
            </a:r>
            <a:endParaRPr lang="en-GB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09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Actor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en-GB" sz="2400" dirty="0" smtClean="0"/>
              <a:t>1 : one that acts. </a:t>
            </a:r>
          </a:p>
          <a:p>
            <a:r>
              <a:rPr lang="en-GB" sz="2400" dirty="0" smtClean="0"/>
              <a:t>2a : one who acts in a play, movie, television show, etc. </a:t>
            </a:r>
          </a:p>
          <a:p>
            <a:r>
              <a:rPr lang="en-GB" sz="2400" dirty="0" smtClean="0"/>
              <a:t>b : one who behaves as if acting a part. </a:t>
            </a:r>
          </a:p>
          <a:p>
            <a:endParaRPr lang="en-GB" sz="2400" dirty="0"/>
          </a:p>
          <a:p>
            <a:r>
              <a:rPr lang="en-GB" sz="2400" dirty="0" smtClean="0"/>
              <a:t>A person who plays the part of a character in a performance. They are not themselves on the stage and screen</a:t>
            </a:r>
          </a:p>
          <a:p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12976"/>
            <a:ext cx="3856087" cy="30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02712"/>
            <a:ext cx="4122998" cy="30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993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An actor is responsible for using their skills as a performer to help convey a clear character to the audience. The interpretation and performance of this character will then help to shape the storyline.</a:t>
            </a:r>
          </a:p>
          <a:p>
            <a:r>
              <a:rPr lang="en-GB" dirty="0" smtClean="0"/>
              <a:t>An actor will play various roles throughout their career, from the world of theatre and on the screen. </a:t>
            </a:r>
          </a:p>
          <a:p>
            <a:r>
              <a:rPr lang="en-GB" dirty="0" smtClean="0"/>
              <a:t>An actor may also have to be interviewed about a film or play they are in so they must ensure that have a secure knowledge of their part within the finished product.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20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/>
              <a:t>Skills and qualities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Many professional actors and actresses will have had formal training at a drama school or a university that specialises in Drama and acting.</a:t>
            </a:r>
          </a:p>
          <a:p>
            <a:r>
              <a:rPr lang="en-GB" dirty="0" smtClean="0"/>
              <a:t>This is not a requirement though, many actresses and actors have found their way into acting after years working in a different role. Jennifer Lawrence is one of the most celebrated actresses of her generation but did not have any formal training to become an actress.</a:t>
            </a:r>
          </a:p>
          <a:p>
            <a:r>
              <a:rPr lang="en-GB" dirty="0" smtClean="0"/>
              <a:t>Qualities that you need to be an actor is to be able to be creative with your approach to a role and to use your skills as a performer to play varying roles.</a:t>
            </a:r>
          </a:p>
          <a:p>
            <a:r>
              <a:rPr lang="en-GB" dirty="0" smtClean="0"/>
              <a:t>You do not need to be a confident as yourself but you should have a strong confidence as a performer. Many actors, Robert </a:t>
            </a:r>
            <a:r>
              <a:rPr lang="en-GB" dirty="0" err="1" smtClean="0"/>
              <a:t>DeNiro</a:t>
            </a:r>
            <a:r>
              <a:rPr lang="en-GB" dirty="0" smtClean="0"/>
              <a:t>, are excellent actors but is difficult to communicate with when being interviewed as himself.</a:t>
            </a:r>
          </a:p>
          <a:p>
            <a:r>
              <a:rPr lang="en-GB" dirty="0" smtClean="0"/>
              <a:t>When performing for the theatre you must ensure that you have a strong use of voice to help you project your voice and to use clear tone to show a range of emotions. Also within the world of theatre you must dedicate yourself to learning pages upon pages of lines to ensure you are confident when stepping onto the stage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628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Performance Roles within the performance industry</vt:lpstr>
      <vt:lpstr>Actor</vt:lpstr>
      <vt:lpstr>Roles and responsibilities </vt:lpstr>
      <vt:lpstr>Skills and qualities</vt:lpstr>
    </vt:vector>
  </TitlesOfParts>
  <Company>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Roles within the performance industry</dc:title>
  <dc:creator>MTo</dc:creator>
  <cp:lastModifiedBy>MTo</cp:lastModifiedBy>
  <cp:revision>3</cp:revision>
  <dcterms:created xsi:type="dcterms:W3CDTF">2019-07-22T09:56:48Z</dcterms:created>
  <dcterms:modified xsi:type="dcterms:W3CDTF">2019-07-22T10:25:54Z</dcterms:modified>
</cp:coreProperties>
</file>