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23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8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94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6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99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34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5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86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56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31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28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2D7DC-131E-45EB-A6F9-9A1B37DDF127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87AF6-9B98-4237-8E6E-2C02FDE4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07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chemeClr val="bg1"/>
                </a:solidFill>
              </a:rPr>
              <a:t>AQA GCSE</a:t>
            </a:r>
            <a:endParaRPr lang="en-GB" sz="7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dra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8352928" cy="294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3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What is the course about?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en-GB" sz="3600" b="1" dirty="0" smtClean="0"/>
              <a:t>You will develop skills as: </a:t>
            </a:r>
          </a:p>
          <a:p>
            <a:r>
              <a:rPr lang="en-GB" dirty="0" smtClean="0"/>
              <a:t>A performer</a:t>
            </a:r>
          </a:p>
          <a:p>
            <a:r>
              <a:rPr lang="en-GB" dirty="0" smtClean="0"/>
              <a:t>Director </a:t>
            </a:r>
          </a:p>
          <a:p>
            <a:r>
              <a:rPr lang="en-GB" dirty="0" smtClean="0"/>
              <a:t>Designer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3600" b="1" dirty="0" smtClean="0"/>
              <a:t>You will learn to: </a:t>
            </a:r>
          </a:p>
          <a:p>
            <a:r>
              <a:rPr lang="en-GB" dirty="0" smtClean="0"/>
              <a:t>Devise original performances </a:t>
            </a:r>
          </a:p>
          <a:p>
            <a:r>
              <a:rPr lang="en-GB" dirty="0" smtClean="0"/>
              <a:t>Create performances from scripts.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177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26872" cy="778098"/>
          </a:xfrm>
        </p:spPr>
        <p:txBody>
          <a:bodyPr>
            <a:noAutofit/>
          </a:bodyPr>
          <a:lstStyle/>
          <a:p>
            <a:r>
              <a:rPr lang="en-GB" sz="4800" b="1" dirty="0" smtClean="0">
                <a:solidFill>
                  <a:srgbClr val="FF0000"/>
                </a:solidFill>
              </a:rPr>
              <a:t>Course Structure </a:t>
            </a:r>
            <a:endParaRPr lang="en-GB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Component 1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Written exam </a:t>
            </a:r>
            <a:r>
              <a:rPr lang="en-GB" dirty="0" smtClean="0"/>
              <a:t>(completed at the end of year 11) </a:t>
            </a:r>
          </a:p>
          <a:p>
            <a:pPr marL="0" indent="0">
              <a:buNone/>
            </a:pPr>
            <a:r>
              <a:rPr lang="en-GB" dirty="0" smtClean="0"/>
              <a:t>3 sections – section A - knowledge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   Section B - Set Text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   Section C – Live Theatre Review</a:t>
            </a:r>
          </a:p>
          <a:p>
            <a:pPr marL="0" indent="0">
              <a:buNone/>
            </a:pPr>
            <a:r>
              <a:rPr lang="en-GB" b="1" dirty="0" smtClean="0"/>
              <a:t>Component 2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Devising</a:t>
            </a:r>
            <a:r>
              <a:rPr lang="en-GB" dirty="0" smtClean="0"/>
              <a:t> (completed in year 10) </a:t>
            </a:r>
          </a:p>
          <a:p>
            <a:pPr marL="0" indent="0">
              <a:buNone/>
            </a:pPr>
            <a:r>
              <a:rPr lang="en-GB" dirty="0" smtClean="0"/>
              <a:t>3 sections – Section A – a group performance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  Section B – Portfolio (2000 words)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  Section C – Written Evaluation </a:t>
            </a:r>
          </a:p>
          <a:p>
            <a:pPr marL="0" indent="0">
              <a:buNone/>
            </a:pPr>
            <a:r>
              <a:rPr lang="en-GB" b="1" dirty="0" smtClean="0"/>
              <a:t>Component 3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Script Work</a:t>
            </a:r>
            <a:r>
              <a:rPr lang="en-GB" dirty="0" smtClean="0"/>
              <a:t> (completed in January year 11) </a:t>
            </a:r>
          </a:p>
          <a:p>
            <a:pPr marL="0" indent="0">
              <a:buNone/>
            </a:pPr>
            <a:r>
              <a:rPr lang="en-GB" dirty="0" smtClean="0"/>
              <a:t>Perform 2 extracts from a play script (Monologue, Duologue or Group) 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"/>
            <a:ext cx="2359648" cy="1444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37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Is Drama </a:t>
            </a:r>
            <a:r>
              <a:rPr lang="en-GB" dirty="0">
                <a:solidFill>
                  <a:srgbClr val="FF0000"/>
                </a:solidFill>
              </a:rPr>
              <a:t>R</a:t>
            </a:r>
            <a:r>
              <a:rPr lang="en-GB" dirty="0" smtClean="0">
                <a:solidFill>
                  <a:srgbClr val="FF0000"/>
                </a:solidFill>
              </a:rPr>
              <a:t>ight for </a:t>
            </a:r>
            <a:r>
              <a:rPr lang="en-GB" b="1" u="sng" dirty="0" smtClean="0">
                <a:solidFill>
                  <a:srgbClr val="FF0000"/>
                </a:solidFill>
              </a:rPr>
              <a:t>Me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You need to: </a:t>
            </a:r>
          </a:p>
          <a:p>
            <a:r>
              <a:rPr lang="en-GB" dirty="0" smtClean="0"/>
              <a:t>Be able to perform with confidence </a:t>
            </a:r>
          </a:p>
          <a:p>
            <a:r>
              <a:rPr lang="en-GB" dirty="0" smtClean="0"/>
              <a:t>Work well in groups</a:t>
            </a:r>
          </a:p>
          <a:p>
            <a:r>
              <a:rPr lang="en-GB" dirty="0" smtClean="0"/>
              <a:t>Focus in rehearsals for long periods of time </a:t>
            </a:r>
          </a:p>
          <a:p>
            <a:r>
              <a:rPr lang="en-GB" dirty="0" smtClean="0"/>
              <a:t>Evaluate your practical work</a:t>
            </a:r>
          </a:p>
          <a:p>
            <a:r>
              <a:rPr lang="en-GB" dirty="0" smtClean="0"/>
              <a:t>Meet deadlines for coursework </a:t>
            </a:r>
          </a:p>
          <a:p>
            <a:r>
              <a:rPr lang="en-GB" dirty="0" smtClean="0"/>
              <a:t>Listen to and apply feedback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457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AQA GCSE</vt:lpstr>
      <vt:lpstr>What is the course about? </vt:lpstr>
      <vt:lpstr>Course Structure </vt:lpstr>
      <vt:lpstr>Is Drama Right for Me?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AQA GCSE Drama</dc:title>
  <dc:creator>sbr</dc:creator>
  <cp:lastModifiedBy>sbr</cp:lastModifiedBy>
  <cp:revision>4</cp:revision>
  <dcterms:created xsi:type="dcterms:W3CDTF">2018-11-19T08:50:33Z</dcterms:created>
  <dcterms:modified xsi:type="dcterms:W3CDTF">2018-11-19T09:22:58Z</dcterms:modified>
</cp:coreProperties>
</file>