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A4CA-F6CE-4DC0-B297-479D8FD842E5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21F3-0CEE-4016-A4FB-F6325BF7D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A4CA-F6CE-4DC0-B297-479D8FD842E5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21F3-0CEE-4016-A4FB-F6325BF7D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65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A4CA-F6CE-4DC0-B297-479D8FD842E5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21F3-0CEE-4016-A4FB-F6325BF7D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74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A4CA-F6CE-4DC0-B297-479D8FD842E5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21F3-0CEE-4016-A4FB-F6325BF7D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71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A4CA-F6CE-4DC0-B297-479D8FD842E5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21F3-0CEE-4016-A4FB-F6325BF7D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70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A4CA-F6CE-4DC0-B297-479D8FD842E5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21F3-0CEE-4016-A4FB-F6325BF7D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177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A4CA-F6CE-4DC0-B297-479D8FD842E5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21F3-0CEE-4016-A4FB-F6325BF7D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61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A4CA-F6CE-4DC0-B297-479D8FD842E5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21F3-0CEE-4016-A4FB-F6325BF7D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43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A4CA-F6CE-4DC0-B297-479D8FD842E5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21F3-0CEE-4016-A4FB-F6325BF7D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63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A4CA-F6CE-4DC0-B297-479D8FD842E5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21F3-0CEE-4016-A4FB-F6325BF7D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84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A4CA-F6CE-4DC0-B297-479D8FD842E5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21F3-0CEE-4016-A4FB-F6325BF7D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79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EA4CA-F6CE-4DC0-B297-479D8FD842E5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121F3-0CEE-4016-A4FB-F6325BF7D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63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2459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3162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1565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</dc:creator>
  <cp:lastModifiedBy>Mto</cp:lastModifiedBy>
  <cp:revision>1</cp:revision>
  <dcterms:created xsi:type="dcterms:W3CDTF">2019-10-07T09:28:44Z</dcterms:created>
  <dcterms:modified xsi:type="dcterms:W3CDTF">2019-10-07T09:31:17Z</dcterms:modified>
</cp:coreProperties>
</file>