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24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73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98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44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39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91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98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48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0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04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37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4A0CC-B845-4395-89B5-7FEEF7BAD97A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75FF2-A3C0-4C4D-A894-B8B1D3326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91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1741089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56591"/>
            <a:ext cx="170917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666" y="476672"/>
            <a:ext cx="1695112" cy="1930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2602359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“Don’t go in there!”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32240" y="2602359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“I can’t believe you did that?”</a:t>
            </a:r>
            <a:endParaRPr lang="en-GB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88567" y="2602359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“That was the worst day of my life!!!”</a:t>
            </a:r>
            <a:endParaRPr lang="en-GB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91581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181" y="-17723699"/>
            <a:ext cx="45719" cy="2468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83" y="-9201845"/>
            <a:ext cx="42863" cy="24685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9512" y="4365104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is in there?</a:t>
            </a:r>
          </a:p>
          <a:p>
            <a:r>
              <a:rPr lang="en-GB" dirty="0" smtClean="0"/>
              <a:t>Who is going in there?</a:t>
            </a:r>
          </a:p>
          <a:p>
            <a:r>
              <a:rPr lang="en-GB" dirty="0" smtClean="0"/>
              <a:t>How will they feel when they get in there?</a:t>
            </a:r>
          </a:p>
          <a:p>
            <a:endParaRPr lang="en-GB" dirty="0"/>
          </a:p>
          <a:p>
            <a:r>
              <a:rPr lang="en-GB" dirty="0" smtClean="0"/>
              <a:t>Challenge</a:t>
            </a:r>
          </a:p>
          <a:p>
            <a:r>
              <a:rPr lang="en-GB" dirty="0" smtClean="0"/>
              <a:t>Add at least three strategies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487756" y="4383989"/>
            <a:ext cx="26642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Who is having the worst day?</a:t>
            </a:r>
          </a:p>
          <a:p>
            <a:r>
              <a:rPr lang="en-GB" dirty="0" smtClean="0"/>
              <a:t>Why are they having the worst day?</a:t>
            </a:r>
          </a:p>
          <a:p>
            <a:endParaRPr lang="en-GB" dirty="0"/>
          </a:p>
          <a:p>
            <a:r>
              <a:rPr lang="en-GB" dirty="0" smtClean="0"/>
              <a:t>Challenge</a:t>
            </a:r>
          </a:p>
          <a:p>
            <a:r>
              <a:rPr lang="en-GB" dirty="0" smtClean="0"/>
              <a:t>Add a clear genre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732240" y="4365104"/>
            <a:ext cx="2160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happened?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Challenge</a:t>
            </a:r>
          </a:p>
          <a:p>
            <a:r>
              <a:rPr lang="en-GB" dirty="0" smtClean="0"/>
              <a:t>Change the structure of your performance using strategies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79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509120"/>
            <a:ext cx="4532921" cy="233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710" y="1463147"/>
            <a:ext cx="8229600" cy="4525963"/>
          </a:xfrm>
        </p:spPr>
        <p:txBody>
          <a:bodyPr/>
          <a:lstStyle/>
          <a:p>
            <a:r>
              <a:rPr lang="en-GB" dirty="0" smtClean="0"/>
              <a:t>Identify an idea to your group based on the quote stimulus</a:t>
            </a:r>
          </a:p>
          <a:p>
            <a:r>
              <a:rPr lang="en-GB" dirty="0" smtClean="0"/>
              <a:t>Apply strategies and a genre to your performance</a:t>
            </a:r>
          </a:p>
          <a:p>
            <a:r>
              <a:rPr lang="en-GB" dirty="0" smtClean="0"/>
              <a:t>Create a performance using a different structure to your performance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2994025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86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112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</dc:creator>
  <cp:lastModifiedBy>Mto</cp:lastModifiedBy>
  <cp:revision>5</cp:revision>
  <cp:lastPrinted>2019-10-01T11:41:52Z</cp:lastPrinted>
  <dcterms:created xsi:type="dcterms:W3CDTF">2019-10-01T09:38:52Z</dcterms:created>
  <dcterms:modified xsi:type="dcterms:W3CDTF">2019-10-01T11:42:41Z</dcterms:modified>
</cp:coreProperties>
</file>