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9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9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4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8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3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7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8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4971-ECA7-4C9D-A537-34AF96596559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1F95-2C0A-431C-AFA3-083AA9B41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SHXGM7k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gokb_Ssp3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OpenDyslexic" pitchFamily="50" charset="0"/>
              </a:rPr>
              <a:t>How does the music</a:t>
            </a:r>
          </a:p>
          <a:p>
            <a:r>
              <a:rPr lang="en-GB" sz="2800" dirty="0" smtClean="0">
                <a:latin typeface="OpenDyslexic" pitchFamily="50" charset="0"/>
              </a:rPr>
              <a:t>make you feel? </a:t>
            </a:r>
            <a:endParaRPr lang="en-GB" sz="2800" dirty="0">
              <a:latin typeface="OpenDyslexic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69269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OpenDyslexic" pitchFamily="50" charset="0"/>
              </a:rPr>
              <a:t>What might be going on?</a:t>
            </a:r>
            <a:endParaRPr lang="en-GB" sz="2800" dirty="0">
              <a:latin typeface="OpenDyslexic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7301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OpenDyslexic" pitchFamily="50" charset="0"/>
              </a:rPr>
              <a:t>Where might you be</a:t>
            </a:r>
            <a:r>
              <a:rPr lang="en-GB" sz="2800" dirty="0" smtClean="0">
                <a:latin typeface="OpenDyslexic" pitchFamily="50" charset="0"/>
              </a:rPr>
              <a:t>?</a:t>
            </a:r>
            <a:endParaRPr lang="en-GB" sz="2800" dirty="0">
              <a:latin typeface="OpenDyslexic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458112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OpenDyslexic" pitchFamily="50" charset="0"/>
              </a:rPr>
              <a:t>What time period are you IN?</a:t>
            </a:r>
            <a:endParaRPr lang="en-GB" sz="2800" dirty="0">
              <a:latin typeface="OpenDyslexic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https://www.youtube.com/watch?v=vhSHXGM7kgE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83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" y="-34957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476672"/>
            <a:ext cx="2987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OpenDyslexic" pitchFamily="50" charset="0"/>
              </a:rPr>
              <a:t>Learning Objectives</a:t>
            </a:r>
          </a:p>
          <a:p>
            <a:endParaRPr lang="en-GB" dirty="0">
              <a:latin typeface="OpenDyslexic" pitchFamily="50" charset="0"/>
            </a:endParaRPr>
          </a:p>
          <a:p>
            <a:r>
              <a:rPr lang="en-GB" dirty="0" smtClean="0">
                <a:latin typeface="OpenDyslexic" pitchFamily="50" charset="0"/>
              </a:rPr>
              <a:t>Understand a variety of stimuli</a:t>
            </a:r>
          </a:p>
          <a:p>
            <a:endParaRPr lang="en-GB" dirty="0">
              <a:latin typeface="OpenDyslexic" pitchFamily="50" charset="0"/>
            </a:endParaRPr>
          </a:p>
          <a:p>
            <a:r>
              <a:rPr lang="en-GB" dirty="0" smtClean="0">
                <a:latin typeface="OpenDyslexic" pitchFamily="50" charset="0"/>
              </a:rPr>
              <a:t>Apply the ideas to a performance (based on the music given)</a:t>
            </a:r>
          </a:p>
          <a:p>
            <a:endParaRPr lang="en-GB" dirty="0">
              <a:latin typeface="OpenDyslexic" pitchFamily="50" charset="0"/>
            </a:endParaRPr>
          </a:p>
          <a:p>
            <a:r>
              <a:rPr lang="en-GB" dirty="0" smtClean="0">
                <a:latin typeface="OpenDyslexic" pitchFamily="50" charset="0"/>
              </a:rPr>
              <a:t>Evaluate the success of another groups use of music </a:t>
            </a:r>
            <a:endParaRPr lang="en-GB" dirty="0">
              <a:latin typeface="OpenDyslexic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17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https://www.youtube.com/watch?v=9gokb_Ssp3I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12976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are you?</a:t>
            </a:r>
          </a:p>
          <a:p>
            <a:r>
              <a:rPr lang="en-GB" dirty="0" smtClean="0"/>
              <a:t>What are you doing?</a:t>
            </a:r>
          </a:p>
          <a:p>
            <a:r>
              <a:rPr lang="en-GB" dirty="0" smtClean="0"/>
              <a:t>Who are you?</a:t>
            </a:r>
          </a:p>
          <a:p>
            <a:r>
              <a:rPr lang="en-GB" dirty="0" smtClean="0"/>
              <a:t>How are you feeling?</a:t>
            </a:r>
          </a:p>
          <a:p>
            <a:r>
              <a:rPr lang="en-GB" dirty="0" smtClean="0"/>
              <a:t>Why are you feeling this way?</a:t>
            </a:r>
          </a:p>
          <a:p>
            <a:endParaRPr lang="en-GB" dirty="0"/>
          </a:p>
          <a:p>
            <a:r>
              <a:rPr lang="en-GB" dirty="0" smtClean="0"/>
              <a:t>Challenge</a:t>
            </a:r>
          </a:p>
          <a:p>
            <a:r>
              <a:rPr lang="en-GB" dirty="0" smtClean="0"/>
              <a:t>Add the music to your performance at a </a:t>
            </a:r>
            <a:r>
              <a:rPr lang="en-GB" smtClean="0"/>
              <a:t>specific 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2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97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</dc:creator>
  <cp:lastModifiedBy>Mto</cp:lastModifiedBy>
  <cp:revision>4</cp:revision>
  <dcterms:created xsi:type="dcterms:W3CDTF">2019-09-12T07:09:22Z</dcterms:created>
  <dcterms:modified xsi:type="dcterms:W3CDTF">2019-09-12T09:28:01Z</dcterms:modified>
</cp:coreProperties>
</file>