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1"/>
  </p:notesMasterIdLst>
  <p:sldIdLst>
    <p:sldId id="256" r:id="rId5"/>
    <p:sldId id="258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CB7F6-BF6B-49DE-9656-E2AB51EB9CA3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B01A9-8691-4EE5-AC27-ED7F241C2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92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Using the break</a:t>
            </a:r>
            <a:r>
              <a:rPr lang="en-GB" baseline="0" dirty="0" smtClean="0"/>
              <a:t> down a good starter could be to get students to guess what the word may mean.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B01A9-8691-4EE5-AC27-ED7F241C2C3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525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 what does it mean? Now they can refine their answers from the </a:t>
            </a:r>
            <a:r>
              <a:rPr lang="en-GB" smtClean="0"/>
              <a:t>first</a:t>
            </a:r>
            <a:r>
              <a:rPr lang="en-GB" baseline="0" smtClean="0"/>
              <a:t> slide.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B01A9-8691-4EE5-AC27-ED7F241C2C3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37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Students</a:t>
            </a:r>
            <a:r>
              <a:rPr lang="en-GB" baseline="0" dirty="0" smtClean="0"/>
              <a:t> can respond to the three senses on white boards then bring this market place to life.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B01A9-8691-4EE5-AC27-ED7F241C2C3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258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Students</a:t>
            </a:r>
            <a:r>
              <a:rPr lang="en-GB" baseline="0" dirty="0" smtClean="0"/>
              <a:t> can discuss who he is and what he likes.</a:t>
            </a:r>
          </a:p>
          <a:p>
            <a:r>
              <a:rPr lang="en-GB" baseline="0" dirty="0" smtClean="0"/>
              <a:t>Challenge can be for students to show their interpretation and justify their reasons to the class.</a:t>
            </a:r>
          </a:p>
          <a:p>
            <a:r>
              <a:rPr lang="en-GB" baseline="0" dirty="0" smtClean="0"/>
              <a:t>Students can then develop these characters in a workshop environment and then you can show excellent performances and also highlight students that need an improvement.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B01A9-8691-4EE5-AC27-ED7F241C2C3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25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Plenary can be a short improvised scene where audiences have to guess</a:t>
            </a:r>
            <a:r>
              <a:rPr lang="en-GB" baseline="0" dirty="0" smtClean="0"/>
              <a:t> who was who. </a:t>
            </a:r>
          </a:p>
          <a:p>
            <a:r>
              <a:rPr lang="en-GB" baseline="0" dirty="0" smtClean="0"/>
              <a:t>Challenge to bring voice into the performance.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B01A9-8691-4EE5-AC27-ED7F241C2C3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79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6836-07D1-4ACE-95DF-3BDC1AC03374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DFE3-2424-4FC0-B6B5-1F44FAFD8D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97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6836-07D1-4ACE-95DF-3BDC1AC03374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DFE3-2424-4FC0-B6B5-1F44FAFD8D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2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6836-07D1-4ACE-95DF-3BDC1AC03374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DFE3-2424-4FC0-B6B5-1F44FAFD8D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670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6E61B-DB6F-46E4-9F58-5D09A78938D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25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A39-8520-4B8F-A674-18ABACB6BE4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34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8946A-DC3A-484D-ADDD-E24093F542F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46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012AC-8F23-40CC-B696-B5F1E468489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22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1D644-F058-447E-ABF2-B4C9CCA7F3F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7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114EC-F978-4FF2-AF5F-ACA211A30EC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90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474D8-FBAC-4BFC-9156-7A2FFB58F2B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66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64C78-50C8-4C55-81D5-E563603E7AB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6836-07D1-4ACE-95DF-3BDC1AC03374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DFE3-2424-4FC0-B6B5-1F44FAFD8D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268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0431-FDB7-4022-8F3C-C457A986DF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20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DE26D-BF52-4A88-9900-67C78B9460D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89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41A2E-996D-462A-8AEC-30203EE39F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89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6E61B-DB6F-46E4-9F58-5D09A78938D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26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A39-8520-4B8F-A674-18ABACB6BE4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34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8946A-DC3A-484D-ADDD-E24093F542F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78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012AC-8F23-40CC-B696-B5F1E468489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97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1D644-F058-447E-ABF2-B4C9CCA7F3F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43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114EC-F978-4FF2-AF5F-ACA211A30EC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16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474D8-FBAC-4BFC-9156-7A2FFB58F2B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4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6836-07D1-4ACE-95DF-3BDC1AC03374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DFE3-2424-4FC0-B6B5-1F44FAFD8D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6959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64C78-50C8-4C55-81D5-E563603E7AB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51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0431-FDB7-4022-8F3C-C457A986DF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01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DE26D-BF52-4A88-9900-67C78B9460D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29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41A2E-996D-462A-8AEC-30203EE39F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43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6E61B-DB6F-46E4-9F58-5D09A78938D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8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A39-8520-4B8F-A674-18ABACB6BE4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715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8946A-DC3A-484D-ADDD-E24093F542F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55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012AC-8F23-40CC-B696-B5F1E468489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30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1D644-F058-447E-ABF2-B4C9CCA7F3F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59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114EC-F978-4FF2-AF5F-ACA211A30EC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6836-07D1-4ACE-95DF-3BDC1AC03374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DFE3-2424-4FC0-B6B5-1F44FAFD8D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6916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474D8-FBAC-4BFC-9156-7A2FFB58F2B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99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64C78-50C8-4C55-81D5-E563603E7AB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90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0431-FDB7-4022-8F3C-C457A986DF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431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DE26D-BF52-4A88-9900-67C78B9460D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86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41A2E-996D-462A-8AEC-30203EE39F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2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6836-07D1-4ACE-95DF-3BDC1AC03374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DFE3-2424-4FC0-B6B5-1F44FAFD8D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67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6836-07D1-4ACE-95DF-3BDC1AC03374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DFE3-2424-4FC0-B6B5-1F44FAFD8D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46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6836-07D1-4ACE-95DF-3BDC1AC03374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DFE3-2424-4FC0-B6B5-1F44FAFD8D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89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6836-07D1-4ACE-95DF-3BDC1AC03374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DFE3-2424-4FC0-B6B5-1F44FAFD8D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18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6836-07D1-4ACE-95DF-3BDC1AC03374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DFE3-2424-4FC0-B6B5-1F44FAFD8D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31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16836-07D1-4ACE-95DF-3BDC1AC03374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4DFE3-2424-4FC0-B6B5-1F44FAFD8D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58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B93097-1441-487D-9C39-9665E03F4DC0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B93097-1441-487D-9C39-9665E03F4DC0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6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B93097-1441-487D-9C39-9665E03F4DC0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4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Commedia </a:t>
            </a:r>
            <a:r>
              <a:rPr lang="en-GB" dirty="0" err="1" smtClean="0"/>
              <a:t>dell’Arte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b="1" i="1" dirty="0" smtClean="0"/>
              <a:t>Co-May-Dee-Ah  dell Art-ay</a:t>
            </a:r>
            <a:r>
              <a:rPr lang="en-GB" i="1" dirty="0" smtClean="0"/>
              <a:t>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632848" cy="191906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GB" dirty="0"/>
              <a:t>Understand how to communicate character without dialogue. 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Perform </a:t>
            </a:r>
            <a:r>
              <a:rPr lang="en-GB" dirty="0"/>
              <a:t>a clear Mime, applying their knowledge of characterisation. 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Identify </a:t>
            </a:r>
            <a:r>
              <a:rPr lang="en-GB" dirty="0"/>
              <a:t>and recommend areas for improvement within performance.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masksandpuppets.com.au/images/commedi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7484"/>
            <a:ext cx="3619500" cy="226938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B/>
          </a:sp3d>
        </p:spPr>
      </p:pic>
      <p:pic>
        <p:nvPicPr>
          <p:cNvPr id="5" name="Picture 4" descr="http://www.dellarte.com/UserFiles/image/Dell%27Arte%20students%20in%20commedia%20fina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47622">
            <a:off x="310232" y="482511"/>
            <a:ext cx="2643206" cy="202899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Picture 6" descr="http://arjay.typepad.com/vallejo_nocturno/images/the_harlequ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84163">
            <a:off x="6739944" y="340981"/>
            <a:ext cx="1937495" cy="2352673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445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351">
            <a:off x="362190" y="1067901"/>
            <a:ext cx="3321755" cy="221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result for commedia dell'arte ma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184">
            <a:off x="4499992" y="566857"/>
            <a:ext cx="397916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laught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039">
            <a:off x="3437844" y="3574786"/>
            <a:ext cx="3465821" cy="255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47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%20-%20Postcard%20-%20Drawings%20-%20Tudor%20Chichester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0"/>
            <a:ext cx="58451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1619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 smtClean="0"/>
              <a:t>Smells</a:t>
            </a:r>
            <a:endParaRPr lang="en-GB" sz="42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39330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0" y="5157192"/>
            <a:ext cx="16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Sounds</a:t>
            </a:r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62750" y="265036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Sight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7635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00113" y="333375"/>
            <a:ext cx="69119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 smtClean="0">
                <a:solidFill>
                  <a:srgbClr val="000000"/>
                </a:solidFill>
                <a:latin typeface="Castellar" pitchFamily="18" charset="0"/>
              </a:rPr>
              <a:t>PANTALONE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 smtClean="0">
                <a:solidFill>
                  <a:srgbClr val="000000"/>
                </a:solidFill>
                <a:latin typeface="Arial Black" pitchFamily="34" charset="0"/>
              </a:rPr>
              <a:t>Pan-</a:t>
            </a:r>
            <a:r>
              <a:rPr lang="en-GB" altLang="en-US" sz="4000" dirty="0" err="1" smtClean="0">
                <a:solidFill>
                  <a:srgbClr val="000000"/>
                </a:solidFill>
                <a:latin typeface="Arial Black" pitchFamily="34" charset="0"/>
              </a:rPr>
              <a:t>tah</a:t>
            </a:r>
            <a:r>
              <a:rPr lang="en-GB" altLang="en-US" sz="4000" dirty="0" smtClean="0">
                <a:solidFill>
                  <a:srgbClr val="000000"/>
                </a:solidFill>
                <a:latin typeface="Arial Black" pitchFamily="34" charset="0"/>
              </a:rPr>
              <a:t>-lone-ay</a:t>
            </a:r>
          </a:p>
        </p:txBody>
      </p:sp>
      <p:pic>
        <p:nvPicPr>
          <p:cNvPr id="6147" name="Picture 6" descr="pantal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628775"/>
            <a:ext cx="3062288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68313" y="1557338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b="1" dirty="0" smtClean="0">
                <a:solidFill>
                  <a:srgbClr val="000000"/>
                </a:solidFill>
              </a:rPr>
              <a:t>Loves money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443663" y="2060575"/>
            <a:ext cx="2232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b="1" smtClean="0">
                <a:solidFill>
                  <a:srgbClr val="000000"/>
                </a:solidFill>
              </a:rPr>
              <a:t>He </a:t>
            </a:r>
            <a:r>
              <a:rPr lang="en-GB" altLang="en-US" sz="2000" b="1" u="sng" smtClean="0">
                <a:solidFill>
                  <a:srgbClr val="000000"/>
                </a:solidFill>
              </a:rPr>
              <a:t>thinks</a:t>
            </a:r>
            <a:r>
              <a:rPr lang="en-GB" altLang="en-US" sz="2000" b="1" smtClean="0">
                <a:solidFill>
                  <a:srgbClr val="000000"/>
                </a:solidFill>
              </a:rPr>
              <a:t> he is very intelligent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95288" y="4149725"/>
            <a:ext cx="28082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b="1" smtClean="0">
                <a:solidFill>
                  <a:srgbClr val="000000"/>
                </a:solidFill>
              </a:rPr>
              <a:t>He tries to woo ladies who are rich and tries to get his daughter to marry someone with money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516688" y="4076700"/>
            <a:ext cx="208756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b="1" smtClean="0">
                <a:solidFill>
                  <a:srgbClr val="000000"/>
                </a:solidFill>
              </a:rPr>
              <a:t>He is the villain of the Commedia world and never wins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93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  <p:bldP spid="2057" grpId="0"/>
      <p:bldP spid="20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15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Castellar" pitchFamily="18" charset="0"/>
              </a:rPr>
              <a:t>DOTTORE</a:t>
            </a:r>
            <a:br>
              <a:rPr lang="en-GB" altLang="en-US" smtClean="0">
                <a:latin typeface="Castellar" pitchFamily="18" charset="0"/>
              </a:rPr>
            </a:br>
            <a:r>
              <a:rPr lang="en-GB" altLang="en-US" smtClean="0">
                <a:latin typeface="Arial Black" pitchFamily="34" charset="0"/>
              </a:rPr>
              <a:t>DUH-TOUR-RAY</a:t>
            </a:r>
          </a:p>
        </p:txBody>
      </p:sp>
      <p:pic>
        <p:nvPicPr>
          <p:cNvPr id="10243" name="Picture 5" descr="Rol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41438"/>
            <a:ext cx="33337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9750" y="1484313"/>
            <a:ext cx="201612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0000"/>
                </a:solidFill>
              </a:rPr>
              <a:t>He is an elderly man who usually has a daughter named Isabella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443663" y="1628775"/>
            <a:ext cx="2305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0000"/>
                </a:solidFill>
              </a:rPr>
              <a:t>He uses long words to sound really intelligent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50825" y="4221163"/>
            <a:ext cx="2592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0000"/>
                </a:solidFill>
              </a:rPr>
              <a:t>He is a doctor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659563" y="3716338"/>
            <a:ext cx="194468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0000"/>
                </a:solidFill>
              </a:rPr>
              <a:t>He always thinks that he is right and that everybody else is wrong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133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2" grpId="0"/>
      <p:bldP spid="61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63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Castellar" pitchFamily="18" charset="0"/>
              </a:rPr>
              <a:t>CAPITANO</a:t>
            </a:r>
            <a:br>
              <a:rPr lang="en-GB" altLang="en-US" smtClean="0">
                <a:latin typeface="Castellar" pitchFamily="18" charset="0"/>
              </a:rPr>
            </a:br>
            <a:r>
              <a:rPr lang="en-GB" altLang="en-US" smtClean="0">
                <a:latin typeface="Arial Black" pitchFamily="34" charset="0"/>
              </a:rPr>
              <a:t>Ca-pe-tah-no</a:t>
            </a:r>
            <a:endParaRPr lang="en-GB" altLang="en-US" smtClean="0">
              <a:latin typeface="Castellar" pitchFamily="18" charset="0"/>
            </a:endParaRPr>
          </a:p>
        </p:txBody>
      </p:sp>
      <p:pic>
        <p:nvPicPr>
          <p:cNvPr id="9219" name="Picture 5" descr="Spanish-capitano-17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12875"/>
            <a:ext cx="3633788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588125" y="1989138"/>
            <a:ext cx="201612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0000"/>
                </a:solidFill>
              </a:rPr>
              <a:t>The Captain uses bravado and being manly to impress people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95288" y="2349500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0000"/>
                </a:solidFill>
              </a:rPr>
              <a:t>He loves the ladies 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732588" y="4508500"/>
            <a:ext cx="20875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0000"/>
                </a:solidFill>
              </a:rPr>
              <a:t>He tells tall stories, he lies about how brave he is and what he has done in battle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95288" y="4581525"/>
            <a:ext cx="1223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0000"/>
                </a:solidFill>
              </a:rPr>
              <a:t>He is a coward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85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  <p:bldP spid="5130" grpId="0"/>
      <p:bldP spid="51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287</Words>
  <Application>Microsoft Office PowerPoint</Application>
  <PresentationFormat>On-screen Show (4:3)</PresentationFormat>
  <Paragraphs>38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Office Theme</vt:lpstr>
      <vt:lpstr>Default Design</vt:lpstr>
      <vt:lpstr>1_Default Design</vt:lpstr>
      <vt:lpstr>2_Default Design</vt:lpstr>
      <vt:lpstr>Commedia dell’Arte (Co-May-Dee-Ah  dell Art-ay)</vt:lpstr>
      <vt:lpstr>PowerPoint Presentation</vt:lpstr>
      <vt:lpstr>PowerPoint Presentation</vt:lpstr>
      <vt:lpstr>PowerPoint Presentation</vt:lpstr>
      <vt:lpstr>DOTTORE DUH-TOUR-RAY</vt:lpstr>
      <vt:lpstr>CAPITANO Ca-pe-tah-no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Commedia dell’Arte (Co-May-Dee-Ah  dell Art-ay)</dc:title>
  <dc:creator>Mto</dc:creator>
  <cp:lastModifiedBy>Mto</cp:lastModifiedBy>
  <cp:revision>7</cp:revision>
  <dcterms:created xsi:type="dcterms:W3CDTF">2016-10-11T06:37:11Z</dcterms:created>
  <dcterms:modified xsi:type="dcterms:W3CDTF">2019-10-01T12:03:22Z</dcterms:modified>
</cp:coreProperties>
</file>