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2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5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06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27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9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6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2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3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0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40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4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F957A-9EB0-4D42-8076-AD96679A944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340C-D081-4819-BA8A-AFC29A8CA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94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168" y="2276872"/>
            <a:ext cx="2100262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FF0000"/>
                </a:solidFill>
              </a:rPr>
              <a:t>Understand what a duologue is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>Apply characters that have contrasting views.</a:t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00B0F0"/>
                </a:solidFill>
              </a:rPr>
              <a:t>Create a performance showing contrasting characters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53136"/>
            <a:ext cx="2920208" cy="146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mage result for matilda and miss trunchball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64968"/>
            <a:ext cx="1629461" cy="278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919686"/>
            <a:ext cx="18002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3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Understand what a duologue is Apply characters that have contrasting views. Create a performance showing contrasting characters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what a duologue is Apply characters that have contrasting views. Create a performance showing contrasting characters</dc:title>
  <dc:creator>Mto</dc:creator>
  <cp:lastModifiedBy>Mto</cp:lastModifiedBy>
  <cp:revision>2</cp:revision>
  <dcterms:created xsi:type="dcterms:W3CDTF">2019-11-20T14:21:15Z</dcterms:created>
  <dcterms:modified xsi:type="dcterms:W3CDTF">2019-11-20T14:31:48Z</dcterms:modified>
</cp:coreProperties>
</file>