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AE928711-94A6-4E4C-8794-0B7572951A96}" type="datetimeFigureOut">
              <a:rPr lang="en-GB" smtClean="0"/>
              <a:t>16/03/2018</a:t>
            </a:fld>
            <a:endParaRPr lang="en-GB"/>
          </a:p>
        </p:txBody>
      </p:sp>
      <p:sp>
        <p:nvSpPr>
          <p:cNvPr id="5" name="Footer Placeholder 4"/>
          <p:cNvSpPr>
            <a:spLocks noGrp="1"/>
          </p:cNvSpPr>
          <p:nvPr>
            <p:ph type="ftr" sz="quarter" idx="11"/>
          </p:nvPr>
        </p:nvSpPr>
        <p:spPr bwMode="white"/>
        <p:txBody>
          <a:bodyPr/>
          <a:lstStyle/>
          <a:p>
            <a:endParaRPr lang="en-GB"/>
          </a:p>
        </p:txBody>
      </p:sp>
      <p:sp>
        <p:nvSpPr>
          <p:cNvPr id="6" name="Slide Number Placeholder 5"/>
          <p:cNvSpPr>
            <a:spLocks noGrp="1"/>
          </p:cNvSpPr>
          <p:nvPr>
            <p:ph type="sldNum" sz="quarter" idx="12"/>
          </p:nvPr>
        </p:nvSpPr>
        <p:spPr/>
        <p:txBody>
          <a:bodyPr/>
          <a:lstStyle/>
          <a:p>
            <a:fld id="{472A93BD-A8AA-4D13-A44E-935CF988B79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28711-94A6-4E4C-8794-0B7572951A96}" type="datetimeFigureOut">
              <a:rPr lang="en-GB" smtClean="0"/>
              <a:t>16/03/2018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2A93BD-A8AA-4D13-A44E-935CF988B79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928711-94A6-4E4C-8794-0B7572951A96}" type="datetimeFigureOut">
              <a:rPr lang="en-GB" smtClean="0"/>
              <a:t>16/03/2018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2A93BD-A8AA-4D13-A44E-935CF988B79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928711-94A6-4E4C-8794-0B7572951A96}" type="datetimeFigureOut">
              <a:rPr lang="en-GB" smtClean="0"/>
              <a:t>16/03/2018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2A93BD-A8AA-4D13-A44E-935CF988B79A}" type="slidenum">
              <a:rPr lang="en-GB" smtClean="0"/>
              <a:t>‹#›</a:t>
            </a:fld>
            <a:endParaRPr lang="en-GB"/>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928711-94A6-4E4C-8794-0B7572951A96}" type="datetimeFigureOut">
              <a:rPr lang="en-GB" smtClean="0"/>
              <a:t>16/03/2018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2A93BD-A8AA-4D13-A44E-935CF988B79A}"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E928711-94A6-4E4C-8794-0B7572951A96}" type="datetimeFigureOut">
              <a:rPr lang="en-GB" smtClean="0"/>
              <a:t>16/03/2018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2A93BD-A8AA-4D13-A44E-935CF988B79A}" type="slidenum">
              <a:rPr lang="en-GB" smtClean="0"/>
              <a:t>‹#›</a:t>
            </a:fld>
            <a:endParaRPr lang="en-GB"/>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E928711-94A6-4E4C-8794-0B7572951A96}" type="datetimeFigureOut">
              <a:rPr lang="en-GB" smtClean="0"/>
              <a:t>16/03/2018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2A93BD-A8AA-4D13-A44E-935CF988B79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928711-94A6-4E4C-8794-0B7572951A96}" type="datetimeFigureOut">
              <a:rPr lang="en-GB" smtClean="0"/>
              <a:t>16/03/2018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2A93BD-A8AA-4D13-A44E-935CF988B79A}"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928711-94A6-4E4C-8794-0B7572951A96}" type="datetimeFigureOut">
              <a:rPr lang="en-GB" smtClean="0"/>
              <a:t>16/03/2018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2A93BD-A8AA-4D13-A44E-935CF988B79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28711-94A6-4E4C-8794-0B7572951A96}" type="datetimeFigureOut">
              <a:rPr lang="en-GB" smtClean="0"/>
              <a:t>16/03/2018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2A93BD-A8AA-4D13-A44E-935CF988B79A}" type="slidenum">
              <a:rPr lang="en-GB" smtClean="0"/>
              <a:t>‹#›</a:t>
            </a:fld>
            <a:endParaRPr lang="en-GB"/>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28711-94A6-4E4C-8794-0B7572951A96}" type="datetimeFigureOut">
              <a:rPr lang="en-GB" smtClean="0"/>
              <a:t>16/03/2018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2A93BD-A8AA-4D13-A44E-935CF988B79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E928711-94A6-4E4C-8794-0B7572951A96}" type="datetimeFigureOut">
              <a:rPr lang="en-GB" smtClean="0"/>
              <a:t>16/03/2018</a:t>
            </a:fld>
            <a:endParaRPr lang="en-GB"/>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GB"/>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72A93BD-A8AA-4D13-A44E-935CF988B79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Context</a:t>
            </a:r>
            <a:endParaRPr lang="en-GB" dirty="0"/>
          </a:p>
        </p:txBody>
      </p:sp>
      <p:sp>
        <p:nvSpPr>
          <p:cNvPr id="3" name="Subtitle 2"/>
          <p:cNvSpPr>
            <a:spLocks noGrp="1"/>
          </p:cNvSpPr>
          <p:nvPr>
            <p:ph type="subTitle" idx="1"/>
          </p:nvPr>
        </p:nvSpPr>
        <p:spPr/>
        <p:txBody>
          <a:bodyPr/>
          <a:lstStyle/>
          <a:p>
            <a:r>
              <a:rPr lang="en-GB" dirty="0" smtClean="0"/>
              <a:t>Woman in Black</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19303">
            <a:off x="1619672" y="3645024"/>
            <a:ext cx="1368152" cy="210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27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268760"/>
            <a:ext cx="6400800" cy="685800"/>
          </a:xfrm>
        </p:spPr>
        <p:txBody>
          <a:bodyPr/>
          <a:lstStyle/>
          <a:p>
            <a:r>
              <a:rPr lang="en-GB" dirty="0" smtClean="0"/>
              <a:t>The novel</a:t>
            </a:r>
            <a:endParaRPr lang="en-GB" dirty="0"/>
          </a:p>
        </p:txBody>
      </p:sp>
      <p:sp>
        <p:nvSpPr>
          <p:cNvPr id="3" name="Content Placeholder 2"/>
          <p:cNvSpPr>
            <a:spLocks noGrp="1"/>
          </p:cNvSpPr>
          <p:nvPr>
            <p:ph idx="1"/>
          </p:nvPr>
        </p:nvSpPr>
        <p:spPr>
          <a:xfrm>
            <a:off x="810255" y="2287238"/>
            <a:ext cx="7200800" cy="3048001"/>
          </a:xfrm>
        </p:spPr>
        <p:txBody>
          <a:bodyPr>
            <a:normAutofit fontScale="92500" lnSpcReduction="10000"/>
          </a:bodyPr>
          <a:lstStyle/>
          <a:p>
            <a:r>
              <a:rPr lang="en-GB" dirty="0">
                <a:latin typeface="Arial"/>
              </a:rPr>
              <a:t>Looking at both the play and the novel it would be wise to first consider the context of the piece, in both the theatrical and wider literary context. Susan Hill’s novel </a:t>
            </a:r>
            <a:r>
              <a:rPr lang="en-GB" dirty="0" smtClean="0">
                <a:latin typeface="Arial"/>
              </a:rPr>
              <a:t>aimed </a:t>
            </a:r>
            <a:r>
              <a:rPr lang="en-GB" dirty="0">
                <a:latin typeface="Arial"/>
              </a:rPr>
              <a:t>to write a short ghost story for which there would be no clear explanation, evoking the rules of classical ghost stories by having a humane figure appearing at regular intervals. Hill wanted to keep the gothic tradition firmly in mind throughout, which she achieves due to the setting and isolation of many of the key places, such as Eel Marsh </a:t>
            </a:r>
            <a:r>
              <a:rPr lang="en-GB" dirty="0" smtClean="0">
                <a:latin typeface="Arial"/>
              </a:rPr>
              <a:t>House.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908720"/>
            <a:ext cx="888485" cy="136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86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GB" dirty="0">
                <a:latin typeface="Arial"/>
              </a:rPr>
              <a:t> Isolationism, especially within the countryside is a typical setting for a Gothic story, and Hill uses this to her advantage throughout most of her work. </a:t>
            </a:r>
            <a:r>
              <a:rPr lang="en-GB" dirty="0" smtClean="0">
                <a:latin typeface="Arial"/>
              </a:rPr>
              <a:t>The </a:t>
            </a:r>
            <a:r>
              <a:rPr lang="en-GB" dirty="0">
                <a:latin typeface="Arial"/>
              </a:rPr>
              <a:t>piece achieves recognition as a short story as the suspense is drip fed to the reader for </a:t>
            </a:r>
            <a:r>
              <a:rPr lang="en-GB" dirty="0" smtClean="0">
                <a:latin typeface="Arial"/>
              </a:rPr>
              <a:t>maximum dramatic </a:t>
            </a:r>
            <a:r>
              <a:rPr lang="en-GB" dirty="0">
                <a:latin typeface="Arial"/>
              </a:rPr>
              <a:t>potential.</a:t>
            </a:r>
            <a:endParaRPr lang="en-GB" dirty="0"/>
          </a:p>
          <a:p>
            <a:pPr indent="0">
              <a:buNone/>
            </a:pPr>
            <a:endParaRPr lang="en-GB" dirty="0"/>
          </a:p>
        </p:txBody>
      </p:sp>
    </p:spTree>
    <p:extLst>
      <p:ext uri="{BB962C8B-B14F-4D97-AF65-F5344CB8AC3E}">
        <p14:creationId xmlns:p14="http://schemas.microsoft.com/office/powerpoint/2010/main" val="21606479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20</TotalTime>
  <Words>157</Words>
  <Application>Microsoft Office PowerPoint</Application>
  <PresentationFormat>On-screen Show (4:3)</PresentationFormat>
  <Paragraphs>5</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Couture</vt:lpstr>
      <vt:lpstr>Context</vt:lpstr>
      <vt:lpstr>The novel</vt:lpstr>
      <vt:lpstr>PowerPoint Presentation</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dc:title>
  <dc:creator>Mto</dc:creator>
  <cp:lastModifiedBy>Mto</cp:lastModifiedBy>
  <cp:revision>2</cp:revision>
  <dcterms:created xsi:type="dcterms:W3CDTF">2018-03-16T07:28:54Z</dcterms:created>
  <dcterms:modified xsi:type="dcterms:W3CDTF">2018-03-16T07:49:23Z</dcterms:modified>
</cp:coreProperties>
</file>