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16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4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4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8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23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97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0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8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7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14016-6AF9-4C6F-8D80-E401A5106C6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5AF9-2F79-4F21-8C3C-82B2FF2F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6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2952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OpenDyslexic" pitchFamily="50" charset="0"/>
              </a:rPr>
              <a:t>Describe  </a:t>
            </a: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r>
              <a:rPr lang="en-GB" dirty="0" smtClean="0">
                <a:latin typeface="OpenDyslexic" pitchFamily="50" charset="0"/>
              </a:rPr>
              <a:t>Analyse </a:t>
            </a: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endParaRPr lang="en-GB" dirty="0">
              <a:latin typeface="OpenDyslexic" pitchFamily="50" charset="0"/>
            </a:endParaRPr>
          </a:p>
          <a:p>
            <a:r>
              <a:rPr lang="en-GB" dirty="0" smtClean="0">
                <a:latin typeface="OpenDyslexic" pitchFamily="50" charset="0"/>
              </a:rPr>
              <a:t>Evaluate</a:t>
            </a:r>
            <a:endParaRPr lang="en-GB" dirty="0">
              <a:latin typeface="OpenDyslexic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260648"/>
            <a:ext cx="46085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OpenDyslexic" pitchFamily="50" charset="0"/>
              </a:rPr>
              <a:t>The examiner needs to know what you are talking about. This will help them to visualise what you are commenting on.</a:t>
            </a: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r>
              <a:rPr lang="en-GB" dirty="0" smtClean="0">
                <a:latin typeface="OpenDyslexic" pitchFamily="50" charset="0"/>
              </a:rPr>
              <a:t>You need to let the examiner know what you thought about the performance. You can offer helpful criticism and alternative ideas.</a:t>
            </a: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endParaRPr lang="en-GB" dirty="0">
              <a:latin typeface="OpenDyslexic" pitchFamily="50" charset="0"/>
            </a:endParaRPr>
          </a:p>
          <a:p>
            <a:endParaRPr lang="en-GB" dirty="0" smtClean="0">
              <a:latin typeface="OpenDyslexic" pitchFamily="50" charset="0"/>
            </a:endParaRPr>
          </a:p>
          <a:p>
            <a:r>
              <a:rPr lang="en-GB" dirty="0" smtClean="0">
                <a:latin typeface="OpenDyslexic" pitchFamily="50" charset="0"/>
              </a:rPr>
              <a:t>Tell the director what skills or techniques were used. Tell them why these things were used to help the audience to react or think about things.</a:t>
            </a:r>
            <a:endParaRPr lang="en-GB" dirty="0">
              <a:latin typeface="OpenDyslexic" pitchFamily="50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1C1E1B"/>
              </a:clrFrom>
              <a:clrTo>
                <a:srgbClr val="1C1E1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1" r="25772" b="6014"/>
          <a:stretch/>
        </p:blipFill>
        <p:spPr bwMode="auto">
          <a:xfrm>
            <a:off x="179512" y="4869160"/>
            <a:ext cx="2383972" cy="188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1547664" y="476672"/>
            <a:ext cx="280831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47664" y="2348880"/>
            <a:ext cx="2808312" cy="309634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47664" y="3068960"/>
            <a:ext cx="2808312" cy="151216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90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</dc:creator>
  <cp:lastModifiedBy>Mto</cp:lastModifiedBy>
  <cp:revision>2</cp:revision>
  <cp:lastPrinted>2019-03-21T09:21:17Z</cp:lastPrinted>
  <dcterms:created xsi:type="dcterms:W3CDTF">2019-03-21T09:12:00Z</dcterms:created>
  <dcterms:modified xsi:type="dcterms:W3CDTF">2019-03-21T09:23:58Z</dcterms:modified>
</cp:coreProperties>
</file>