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27EF-AFDC-437B-90EF-AFAD0D84F122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41C5-9D58-4AA6-A24B-E9D31807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5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C41C5-9D58-4AA6-A24B-E9D31807B8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9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0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2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2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7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6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2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E422-4159-4DF9-B08A-B93AB2732D5E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1B6A-8B8D-452A-BFF3-A8F9AD042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3808" y="332656"/>
            <a:ext cx="3456384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3456384" cy="125400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ernard MT Condensed" panose="02050806060905020404" pitchFamily="18" charset="0"/>
              </a:rPr>
              <a:t>Mickey &amp; Eddie</a:t>
            </a:r>
            <a:br>
              <a:rPr lang="en-GB" dirty="0" smtClean="0">
                <a:latin typeface="Bernard MT Condensed" panose="02050806060905020404" pitchFamily="18" charset="0"/>
              </a:rPr>
            </a:br>
            <a:r>
              <a:rPr lang="en-GB" dirty="0" smtClean="0">
                <a:latin typeface="Bernard MT Condensed" panose="02050806060905020404" pitchFamily="18" charset="0"/>
              </a:rPr>
              <a:t>(Children) 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2104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160" y="167529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Streetwise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“I know loads of swear words.”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31" y="2958317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Non-Academic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“You don’t know. I told y’ two minutes ago!” </a:t>
            </a:r>
            <a:r>
              <a:rPr lang="en-GB" sz="1400" dirty="0" smtClean="0">
                <a:latin typeface="Bernard MT Condensed" panose="02050806060905020404" pitchFamily="18" charset="0"/>
              </a:rPr>
              <a:t>(Teacher to Mickey)</a:t>
            </a:r>
            <a:endParaRPr lang="en-GB" sz="1400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644" y="4154278"/>
            <a:ext cx="2016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Values Loyalty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“This means we’re blood brothers and that we will always have to stand by each other.”</a:t>
            </a:r>
            <a:endParaRPr lang="en-GB" sz="1600" i="1" u="sng" dirty="0"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8563" y="5674810"/>
            <a:ext cx="17874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Deprived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“You’ve not had much of a life with me…”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700808"/>
            <a:ext cx="210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Mischievous</a:t>
            </a:r>
            <a:endParaRPr lang="en-GB" sz="2800" i="1" u="sng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5883434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Common</a:t>
            </a:r>
            <a:endParaRPr lang="en-GB" sz="2800" i="1" u="sng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4241" y="4234400"/>
            <a:ext cx="233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Friendly</a:t>
            </a:r>
          </a:p>
          <a:p>
            <a:r>
              <a:rPr lang="en-GB" dirty="0" smtClean="0">
                <a:latin typeface="Bernard MT Condensed" panose="02050806060905020404" pitchFamily="18" charset="0"/>
              </a:rPr>
              <a:t>“Do you want to come and play?”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262" y="5681237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Middle class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“He’s a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friggin</a:t>
            </a:r>
            <a:r>
              <a:rPr lang="en-GB" sz="1600" dirty="0" smtClean="0">
                <a:latin typeface="Bernard MT Condensed" panose="02050806060905020404" pitchFamily="18" charset="0"/>
              </a:rPr>
              <a:t>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poshy</a:t>
            </a:r>
            <a:r>
              <a:rPr lang="en-GB" sz="1600" dirty="0" smtClean="0">
                <a:latin typeface="Bernard MT Condensed" panose="02050806060905020404" pitchFamily="18" charset="0"/>
              </a:rPr>
              <a:t>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4241" y="2949209"/>
            <a:ext cx="1728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Educated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“When I get home I’ll look it up in the dictionary.”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409" y="1700808"/>
            <a:ext cx="18920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Sheltered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“My mummy doesn’t allow me to play down here actually.”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409" y="5445224"/>
            <a:ext cx="2123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Naïve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“Yes, I gave you one for Sammy, remember?”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4704" y="169675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Kind</a:t>
            </a:r>
            <a:endParaRPr lang="en-GB" sz="2800" i="1" u="sng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1628800"/>
            <a:ext cx="0" cy="522920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066723" cy="11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2276872"/>
            <a:ext cx="4176464" cy="31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81" y="25302"/>
            <a:ext cx="34750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000" y="1106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Bernard MT Condensed" panose="02050806060905020404" pitchFamily="18" charset="0"/>
                <a:ea typeface="+mj-ea"/>
                <a:cs typeface="+mj-cs"/>
              </a:rPr>
              <a:t>Mickey &amp; Eddie</a:t>
            </a:r>
            <a:br>
              <a:rPr lang="en-GB" sz="4400" dirty="0">
                <a:solidFill>
                  <a:prstClr val="black"/>
                </a:solidFill>
                <a:latin typeface="Bernard MT Condensed" panose="02050806060905020404" pitchFamily="18" charset="0"/>
                <a:ea typeface="+mj-ea"/>
                <a:cs typeface="+mj-cs"/>
              </a:rPr>
            </a:br>
            <a:r>
              <a:rPr lang="en-GB" sz="4400" dirty="0" smtClean="0">
                <a:solidFill>
                  <a:prstClr val="black"/>
                </a:solidFill>
                <a:latin typeface="Bernard MT Condensed" panose="02050806060905020404" pitchFamily="18" charset="0"/>
                <a:ea typeface="+mj-ea"/>
                <a:cs typeface="+mj-cs"/>
              </a:rPr>
              <a:t>      (Adults)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0329" y="1412776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Resentful</a:t>
            </a:r>
            <a:endParaRPr lang="en-GB" sz="1600" dirty="0" smtClean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“Why didn’t you give me away?”</a:t>
            </a:r>
          </a:p>
          <a:p>
            <a:endParaRPr lang="en-GB" sz="1600" dirty="0" smtClean="0">
              <a:latin typeface="Bernard MT Condensed" panose="02050806060905020404" pitchFamily="18" charset="0"/>
            </a:endParaRP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“…While no one was looking I grew up.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A’n</a:t>
            </a:r>
            <a:r>
              <a:rPr lang="en-GB" sz="1600" dirty="0" smtClean="0">
                <a:latin typeface="Bernard MT Condensed" panose="02050806060905020404" pitchFamily="18" charset="0"/>
              </a:rPr>
              <a:t> you didn’t because you didn’t need to…”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329" y="4797152"/>
            <a:ext cx="2193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Desperate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“The jury found him guilty, sent him down for seven years.” </a:t>
            </a:r>
            <a:r>
              <a:rPr lang="en-GB" sz="1200" dirty="0" smtClean="0">
                <a:latin typeface="Bernard MT Condensed" panose="02050806060905020404" pitchFamily="18" charset="0"/>
              </a:rPr>
              <a:t>(After being arrested for theft)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6246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Unfortunate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“They’ve started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layin</a:t>
            </a:r>
            <a:r>
              <a:rPr lang="en-GB" sz="1600" dirty="0" smtClean="0">
                <a:latin typeface="Bernard MT Condensed" panose="02050806060905020404" pitchFamily="18" charset="0"/>
              </a:rPr>
              <a:t>’ people off..”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2558" y="134056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Overwhelmed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“I can’t cope!”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0228" y="1340560"/>
            <a:ext cx="0" cy="551744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4766374"/>
            <a:ext cx="19442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Care-free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“If I couldn’t find a job I’d just say sod it and draw the dole, live like a bohemian.”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544707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Secure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“Why is a job so important?”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28966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Articulate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“We have been undergoing a 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 remarkable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celluoid</a:t>
            </a:r>
            <a:r>
              <a:rPr lang="en-GB" sz="1600" dirty="0" smtClean="0">
                <a:latin typeface="Bernard MT Condensed" panose="02050806060905020404" pitchFamily="18" charset="0"/>
              </a:rPr>
              <a:t> experience.”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Disloyal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“Play their part in a light romance.” (</a:t>
            </a:r>
            <a:r>
              <a:rPr lang="en-GB" sz="1200" dirty="0" smtClean="0">
                <a:latin typeface="Bernard MT Condensed" panose="02050806060905020404" pitchFamily="18" charset="0"/>
              </a:rPr>
              <a:t>Eddie kisses Linda, Mickeys wife)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366454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Generous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“Look, look, money, lots of it, have some…”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r="22243"/>
          <a:stretch/>
        </p:blipFill>
        <p:spPr bwMode="auto">
          <a:xfrm>
            <a:off x="4572000" y="2204864"/>
            <a:ext cx="2106613" cy="32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9"/>
          <a:stretch/>
        </p:blipFill>
        <p:spPr bwMode="auto">
          <a:xfrm>
            <a:off x="2431988" y="2204864"/>
            <a:ext cx="2106611" cy="32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05" y="116633"/>
            <a:ext cx="34750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1105" y="122700"/>
            <a:ext cx="320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>
                <a:solidFill>
                  <a:prstClr val="black"/>
                </a:solidFill>
                <a:latin typeface="Bernard MT Condensed" panose="02050806060905020404" pitchFamily="18" charset="0"/>
              </a:rPr>
              <a:t>Mrs Johnstone  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Bernard MT Condensed" panose="02050806060905020404" pitchFamily="18" charset="0"/>
              </a:rPr>
              <a:t>                 &amp;</a:t>
            </a:r>
            <a:endParaRPr lang="en-GB" sz="2400" dirty="0">
              <a:solidFill>
                <a:prstClr val="black"/>
              </a:solidFill>
              <a:latin typeface="Bernard MT Condensed" panose="02050806060905020404" pitchFamily="18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Bernard MT Condensed" panose="02050806060905020404" pitchFamily="18" charset="0"/>
              </a:rPr>
              <a:t>                       Mrs Lyons</a:t>
            </a:r>
            <a:r>
              <a:rPr lang="en-GB" sz="2800" dirty="0">
                <a:solidFill>
                  <a:prstClr val="black"/>
                </a:solidFill>
                <a:latin typeface="Bernard MT Condensed" panose="02050806060905020404" pitchFamily="18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Bernard MT Condensed" panose="02050806060905020404" pitchFamily="18" charset="0"/>
              </a:rPr>
            </a:br>
            <a:r>
              <a:rPr lang="en-GB" sz="2400" dirty="0">
                <a:solidFill>
                  <a:prstClr val="black"/>
                </a:solidFill>
                <a:latin typeface="Bernard MT Condensed" panose="02050806060905020404" pitchFamily="18" charset="0"/>
              </a:rPr>
              <a:t>      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52" y="1196752"/>
            <a:ext cx="220499" cy="58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128" y="1196752"/>
            <a:ext cx="21418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Poor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“I’m 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starvin</a:t>
            </a:r>
            <a:r>
              <a:rPr lang="en-GB" sz="1600" dirty="0" smtClean="0">
                <a:latin typeface="Bernard MT Condensed" panose="02050806060905020404" pitchFamily="18" charset="0"/>
              </a:rPr>
              <a:t>’ an’ there’s</a:t>
            </a:r>
          </a:p>
          <a:p>
            <a:r>
              <a:rPr lang="en-GB" sz="1600" dirty="0" err="1">
                <a:latin typeface="Bernard MT Condensed" panose="02050806060905020404" pitchFamily="18" charset="0"/>
              </a:rPr>
              <a:t>n</a:t>
            </a:r>
            <a:r>
              <a:rPr lang="en-GB" sz="1600" dirty="0" err="1" smtClean="0">
                <a:latin typeface="Bernard MT Condensed" panose="02050806060905020404" pitchFamily="18" charset="0"/>
              </a:rPr>
              <a:t>othin</a:t>
            </a:r>
            <a:r>
              <a:rPr lang="en-GB" sz="1600" dirty="0" smtClean="0">
                <a:latin typeface="Bernard MT Condensed" panose="02050806060905020404" pitchFamily="18" charset="0"/>
              </a:rPr>
              <a:t>’ in. There never bloody is!”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28" y="2564903"/>
            <a:ext cx="18722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Discriminated against by class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“Well there’ll be no more bloody warnings from now on.” </a:t>
            </a:r>
            <a:r>
              <a:rPr lang="en-GB" sz="1200" dirty="0" smtClean="0">
                <a:latin typeface="Bernard MT Condensed" panose="02050806060905020404" pitchFamily="18" charset="0"/>
              </a:rPr>
              <a:t>(Paying back money for things she has brought)</a:t>
            </a:r>
            <a:endParaRPr lang="en-GB" sz="1200" dirty="0"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28" y="4462354"/>
            <a:ext cx="20364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Superstitious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“Never put new shoes on a table…You never know what’ll happen.”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9953" y="1268761"/>
            <a:ext cx="2337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Vulnerable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“They said I should put them into care.”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401" y="5615526"/>
            <a:ext cx="251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Worn-out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“By the time I was twenty five, I looked like forty-two”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1268896"/>
            <a:ext cx="22322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Wealthy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“I’m talking about thousands if you want it?”</a:t>
            </a:r>
          </a:p>
          <a:p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827" y="1267655"/>
            <a:ext cx="213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Paranoid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“Wherever I go you’ll be just behind me.” 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426" y="2348880"/>
            <a:ext cx="23397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Manipulative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“They say that if either twin learns that he once was a pair, they shall both immediately die.”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426" y="4005064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Superior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“(Laughing) Oh…you mean your superstitious?”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4178" y="560013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Protective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“…mixing with boys 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like that.”</a:t>
            </a:r>
            <a:endParaRPr lang="en-GB" sz="1600" dirty="0">
              <a:latin typeface="Bernard MT Condensed" panose="02050806060905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747" y="5229200"/>
            <a:ext cx="1975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Deceitful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“Since the baby arrived she ignore most of her jobs.” </a:t>
            </a:r>
            <a:r>
              <a:rPr lang="en-GB" sz="1200" dirty="0" smtClean="0">
                <a:latin typeface="Bernard MT Condensed" panose="02050806060905020404" pitchFamily="18" charset="0"/>
              </a:rPr>
              <a:t>(Talking about Mrs Johnstone)</a:t>
            </a:r>
            <a:endParaRPr lang="en-GB" sz="1200" dirty="0">
              <a:latin typeface="Bernard MT Condensed" panose="02050806060905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5615526"/>
            <a:ext cx="201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Manipulated</a:t>
            </a:r>
          </a:p>
          <a:p>
            <a:r>
              <a:rPr lang="en-GB" sz="1600" dirty="0" smtClean="0">
                <a:latin typeface="Bernard MT Condensed" panose="02050806060905020404" pitchFamily="18" charset="0"/>
              </a:rPr>
              <a:t>“You swore on the Bible.” </a:t>
            </a:r>
            <a:r>
              <a:rPr lang="en-GB" sz="1200" dirty="0" smtClean="0">
                <a:latin typeface="Bernard MT Condensed" panose="02050806060905020404" pitchFamily="18" charset="0"/>
              </a:rPr>
              <a:t>(Said by Mrs Lyons)</a:t>
            </a:r>
            <a:endParaRPr lang="en-GB" sz="1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3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454</Words>
  <Application>Microsoft Office PowerPoint</Application>
  <PresentationFormat>On-screen Show (4:3)</PresentationFormat>
  <Paragraphs>74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Mickey &amp; Eddie (Children) 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17</cp:revision>
  <dcterms:created xsi:type="dcterms:W3CDTF">2020-02-28T10:05:47Z</dcterms:created>
  <dcterms:modified xsi:type="dcterms:W3CDTF">2020-02-28T14:06:31Z</dcterms:modified>
</cp:coreProperties>
</file>