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22008-43B8-45E6-9854-6DF8FDB9853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5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CFC5-CE55-406C-A564-2BFC3FD4CD5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0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A8239-6977-4DB3-B547-3BB8F118E06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0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A2398-F22B-472C-8CC5-35DF1A363F0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76E6F-F515-41E7-8A85-1CF6BDD1C4B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0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CFFAF-21B7-40B8-BDFA-6809BC290F3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6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9F8B9-579E-437B-96A5-CBA5010BA2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5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9F995-E739-42D8-AC28-F6EFA235F43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5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F3CD1-0BB7-49EE-853B-3592569615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2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0ED0-D349-4C88-A749-0D77D6BC7D3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7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55764-E119-436D-9107-6A679AF236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9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FEAF18-7F12-411A-89FB-F31E405F77C9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4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hyperlink" Target="http://www.youtube.com/watch?v=FwJKzoKRN8U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7" descr="Movie-PerilsOfPauline-RRTracks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76">
            <a:off x="2128294" y="3704103"/>
            <a:ext cx="37036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5" descr="perils-of-pauline-the-1914-2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8209">
            <a:off x="442694" y="1374005"/>
            <a:ext cx="2408245" cy="325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45967" y="6165304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hlinkClick r:id="rId5"/>
              </a:rPr>
              <a:t>http://www.youtube.com/watch?v=FwJKzoKRN8U</a:t>
            </a:r>
            <a:endParaRPr lang="en-GB" altLang="en-US" sz="18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818">
            <a:off x="6705678" y="901240"/>
            <a:ext cx="2055636" cy="30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perils of pau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561">
            <a:off x="6089921" y="3627249"/>
            <a:ext cx="2045428" cy="301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erils of paul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25" y="1255498"/>
            <a:ext cx="3024336" cy="234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6064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What may the films of Peril of Pauline be about?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Create the right order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24606"/>
            <a:ext cx="8964488" cy="4525963"/>
          </a:xfrm>
        </p:spPr>
        <p:txBody>
          <a:bodyPr/>
          <a:lstStyle/>
          <a:p>
            <a:r>
              <a:rPr lang="en-GB" dirty="0" smtClean="0"/>
              <a:t>Pauline inherits some money as her dad dies.</a:t>
            </a:r>
          </a:p>
          <a:p>
            <a:r>
              <a:rPr lang="en-GB" dirty="0" smtClean="0"/>
              <a:t>She is strapped to a train track.</a:t>
            </a:r>
          </a:p>
          <a:p>
            <a:r>
              <a:rPr lang="en-GB" dirty="0" smtClean="0"/>
              <a:t>Her uncle finds out and wants to get rid of her so he can get the money.</a:t>
            </a:r>
          </a:p>
          <a:p>
            <a:r>
              <a:rPr lang="en-GB" dirty="0" smtClean="0"/>
              <a:t>The uncle tells Pauline that her boyfriend needs help at the train track.</a:t>
            </a:r>
          </a:p>
          <a:p>
            <a:r>
              <a:rPr lang="en-GB" dirty="0" smtClean="0"/>
              <a:t>Pauline gets captured by the uncles</a:t>
            </a:r>
          </a:p>
          <a:p>
            <a:pPr marL="0" indent="0">
              <a:buNone/>
            </a:pPr>
            <a:r>
              <a:rPr lang="en-GB" dirty="0" smtClean="0"/>
              <a:t>henchmen. </a:t>
            </a:r>
          </a:p>
          <a:p>
            <a:r>
              <a:rPr lang="en-GB" dirty="0" smtClean="0"/>
              <a:t>The uncle creates a plan, with his</a:t>
            </a:r>
          </a:p>
          <a:p>
            <a:pPr marL="0" indent="0">
              <a:buNone/>
            </a:pPr>
            <a:r>
              <a:rPr lang="en-GB" dirty="0"/>
              <a:t>h</a:t>
            </a:r>
            <a:r>
              <a:rPr lang="en-GB" dirty="0" smtClean="0"/>
              <a:t>enchmen to get rid of Pauline.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653" y="4077072"/>
            <a:ext cx="1920347" cy="261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93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Pauline inherits some money as her dad dies.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Her uncle finds out and wants to get rid of her so that he can have all the money.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uncle creates a plan with his henchmen to get rid of Pauline.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uncle tells Pauline that her boyfriend needs help at the train tracks.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Pauline gets captured by the uncles henchmen.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She is strapped to a train track.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66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08" y="851271"/>
            <a:ext cx="6131024" cy="4525963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Understand the plot of Perils of Pauline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Apply acting skills to tell the story of the Perils of Pauline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Create a performance with the added element of slapstick comedy.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4077072"/>
            <a:ext cx="2168422" cy="273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74455" y="4218234"/>
            <a:ext cx="215453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5294"/>
            <a:ext cx="2411760" cy="621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1894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193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Create the right order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</dc:creator>
  <cp:lastModifiedBy>Mto</cp:lastModifiedBy>
  <cp:revision>3</cp:revision>
  <dcterms:created xsi:type="dcterms:W3CDTF">2019-09-27T13:31:50Z</dcterms:created>
  <dcterms:modified xsi:type="dcterms:W3CDTF">2019-09-27T13:59:21Z</dcterms:modified>
</cp:coreProperties>
</file>