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9144000" cy="6858000" type="screen4x3"/>
  <p:notesSz cx="6797675" cy="992663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7" d="100"/>
          <a:sy n="87" d="100"/>
        </p:scale>
        <p:origin x="-390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4C95D7-7C1E-416F-8BE9-79E075FBEEA6}" type="datetimeFigureOut">
              <a:rPr lang="en-GB" smtClean="0"/>
              <a:t>19/09/2019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1B17F5-4CA2-4179-9F0D-BAB3D54278C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326020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4C95D7-7C1E-416F-8BE9-79E075FBEEA6}" type="datetimeFigureOut">
              <a:rPr lang="en-GB" smtClean="0"/>
              <a:t>19/09/2019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1B17F5-4CA2-4179-9F0D-BAB3D54278C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700488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4C95D7-7C1E-416F-8BE9-79E075FBEEA6}" type="datetimeFigureOut">
              <a:rPr lang="en-GB" smtClean="0"/>
              <a:t>19/09/2019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1B17F5-4CA2-4179-9F0D-BAB3D54278C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195357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4C95D7-7C1E-416F-8BE9-79E075FBEEA6}" type="datetimeFigureOut">
              <a:rPr lang="en-GB" smtClean="0"/>
              <a:t>19/09/2019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1B17F5-4CA2-4179-9F0D-BAB3D54278C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946813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4C95D7-7C1E-416F-8BE9-79E075FBEEA6}" type="datetimeFigureOut">
              <a:rPr lang="en-GB" smtClean="0"/>
              <a:t>19/09/2019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1B17F5-4CA2-4179-9F0D-BAB3D54278C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507104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4C95D7-7C1E-416F-8BE9-79E075FBEEA6}" type="datetimeFigureOut">
              <a:rPr lang="en-GB" smtClean="0"/>
              <a:t>19/09/2019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1B17F5-4CA2-4179-9F0D-BAB3D54278C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484438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4C95D7-7C1E-416F-8BE9-79E075FBEEA6}" type="datetimeFigureOut">
              <a:rPr lang="en-GB" smtClean="0"/>
              <a:t>19/09/2019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1B17F5-4CA2-4179-9F0D-BAB3D54278C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481120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4C95D7-7C1E-416F-8BE9-79E075FBEEA6}" type="datetimeFigureOut">
              <a:rPr lang="en-GB" smtClean="0"/>
              <a:t>19/09/2019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1B17F5-4CA2-4179-9F0D-BAB3D54278C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285602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4C95D7-7C1E-416F-8BE9-79E075FBEEA6}" type="datetimeFigureOut">
              <a:rPr lang="en-GB" smtClean="0"/>
              <a:t>19/09/2019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1B17F5-4CA2-4179-9F0D-BAB3D54278C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296233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4C95D7-7C1E-416F-8BE9-79E075FBEEA6}" type="datetimeFigureOut">
              <a:rPr lang="en-GB" smtClean="0"/>
              <a:t>19/09/2019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1B17F5-4CA2-4179-9F0D-BAB3D54278C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169696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4C95D7-7C1E-416F-8BE9-79E075FBEEA6}" type="datetimeFigureOut">
              <a:rPr lang="en-GB" smtClean="0"/>
              <a:t>19/09/2019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1B17F5-4CA2-4179-9F0D-BAB3D54278C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94297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14C95D7-7C1E-416F-8BE9-79E075FBEEA6}" type="datetimeFigureOut">
              <a:rPr lang="en-GB" smtClean="0"/>
              <a:t>19/09/2019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41B17F5-4CA2-4179-9F0D-BAB3D54278C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934151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28046" y="-8519"/>
            <a:ext cx="2215954" cy="26556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 smtClean="0"/>
              <a:t>Discuss what is happening in the news right now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9058" y="4581128"/>
            <a:ext cx="1986678" cy="22768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03" t="35034" r="1774" b="32483"/>
          <a:stretch/>
        </p:blipFill>
        <p:spPr bwMode="auto">
          <a:xfrm>
            <a:off x="3553984" y="5536167"/>
            <a:ext cx="5620781" cy="12685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2331" y="188639"/>
            <a:ext cx="1180131" cy="18211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3" name="Picture 9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23449" y="332656"/>
            <a:ext cx="3202682" cy="17635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488307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Todays stimulus is…..</a:t>
            </a:r>
            <a:endParaRPr lang="en-GB" dirty="0"/>
          </a:p>
        </p:txBody>
      </p:sp>
      <p:pic>
        <p:nvPicPr>
          <p:cNvPr id="2052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835659">
            <a:off x="727988" y="2207348"/>
            <a:ext cx="7719071" cy="34328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265972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1972816"/>
          </a:xfrm>
        </p:spPr>
        <p:txBody>
          <a:bodyPr/>
          <a:lstStyle/>
          <a:p>
            <a:r>
              <a:rPr lang="en-GB" dirty="0" smtClean="0"/>
              <a:t>Suggest an idea based on the stimulus given</a:t>
            </a:r>
          </a:p>
          <a:p>
            <a:r>
              <a:rPr lang="en-GB" dirty="0" smtClean="0"/>
              <a:t>Apply strategies to tell this headline</a:t>
            </a:r>
          </a:p>
          <a:p>
            <a:r>
              <a:rPr lang="en-GB" dirty="0" smtClean="0"/>
              <a:t>Create a performance with a strong theme</a:t>
            </a:r>
            <a:endParaRPr lang="en-GB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32657"/>
            <a:ext cx="2994025" cy="1536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5903168" y="4149080"/>
            <a:ext cx="2808312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u="sng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THEMES</a:t>
            </a:r>
          </a:p>
          <a:p>
            <a:r>
              <a:rPr lang="en-GB" b="1" dirty="0" smtClean="0">
                <a:solidFill>
                  <a:schemeClr val="tx2">
                    <a:lumMod val="75000"/>
                  </a:schemeClr>
                </a:solidFill>
              </a:rPr>
              <a:t>Good Vs Bad</a:t>
            </a:r>
          </a:p>
          <a:p>
            <a:r>
              <a:rPr lang="en-GB" b="1" dirty="0" smtClean="0">
                <a:solidFill>
                  <a:schemeClr val="tx2">
                    <a:lumMod val="75000"/>
                  </a:schemeClr>
                </a:solidFill>
              </a:rPr>
              <a:t>Love</a:t>
            </a:r>
          </a:p>
          <a:p>
            <a:r>
              <a:rPr lang="en-GB" b="1" dirty="0" smtClean="0">
                <a:solidFill>
                  <a:schemeClr val="tx2">
                    <a:lumMod val="75000"/>
                  </a:schemeClr>
                </a:solidFill>
              </a:rPr>
              <a:t>Power</a:t>
            </a:r>
          </a:p>
          <a:p>
            <a:r>
              <a:rPr lang="en-GB" b="1" dirty="0" smtClean="0">
                <a:solidFill>
                  <a:schemeClr val="tx2">
                    <a:lumMod val="75000"/>
                  </a:schemeClr>
                </a:solidFill>
              </a:rPr>
              <a:t>Achievement</a:t>
            </a:r>
          </a:p>
          <a:p>
            <a:r>
              <a:rPr lang="en-GB" b="1" dirty="0" smtClean="0">
                <a:solidFill>
                  <a:schemeClr val="tx2">
                    <a:lumMod val="75000"/>
                  </a:schemeClr>
                </a:solidFill>
              </a:rPr>
              <a:t>Showing courage</a:t>
            </a:r>
          </a:p>
          <a:p>
            <a:endParaRPr lang="en-GB" b="1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25" y="3356992"/>
            <a:ext cx="2539752" cy="19308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1734" y="3357736"/>
            <a:ext cx="2465709" cy="19308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9" name="Picture 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277678"/>
            <a:ext cx="2481734" cy="15803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50" name="Picture 6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6284" y="5275611"/>
            <a:ext cx="2431159" cy="15437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359952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133"/>
          <a:stretch/>
        </p:blipFill>
        <p:spPr bwMode="auto">
          <a:xfrm>
            <a:off x="1259632" y="764704"/>
            <a:ext cx="6840760" cy="51968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23528" y="116632"/>
            <a:ext cx="29523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Why is this such an important story?</a:t>
            </a:r>
            <a:endParaRPr lang="en-GB" dirty="0"/>
          </a:p>
        </p:txBody>
      </p:sp>
      <p:sp>
        <p:nvSpPr>
          <p:cNvPr id="5" name="TextBox 4"/>
          <p:cNvSpPr txBox="1"/>
          <p:nvPr/>
        </p:nvSpPr>
        <p:spPr>
          <a:xfrm>
            <a:off x="5724128" y="6093296"/>
            <a:ext cx="32403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 smtClean="0"/>
              <a:t>Challenge – What are the themes of the headline?</a:t>
            </a:r>
            <a:endParaRPr lang="en-GB" b="1" dirty="0"/>
          </a:p>
        </p:txBody>
      </p:sp>
      <p:sp>
        <p:nvSpPr>
          <p:cNvPr id="6" name="TextBox 5"/>
          <p:cNvSpPr txBox="1"/>
          <p:nvPr/>
        </p:nvSpPr>
        <p:spPr>
          <a:xfrm>
            <a:off x="323528" y="5949280"/>
            <a:ext cx="29523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Who else will be in the performance?</a:t>
            </a:r>
            <a:endParaRPr lang="en-GB" dirty="0"/>
          </a:p>
        </p:txBody>
      </p:sp>
      <p:sp>
        <p:nvSpPr>
          <p:cNvPr id="7" name="TextBox 6"/>
          <p:cNvSpPr txBox="1"/>
          <p:nvPr/>
        </p:nvSpPr>
        <p:spPr>
          <a:xfrm>
            <a:off x="5652120" y="0"/>
            <a:ext cx="34918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How will you use strategies to tell this story?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109795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1124744"/>
            <a:ext cx="6985734" cy="48965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23528" y="188640"/>
            <a:ext cx="41764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What are the importance things</a:t>
            </a:r>
          </a:p>
          <a:p>
            <a:r>
              <a:rPr lang="en-GB" dirty="0" smtClean="0"/>
              <a:t>that happened in this time period? </a:t>
            </a:r>
            <a:endParaRPr lang="en-GB" dirty="0"/>
          </a:p>
        </p:txBody>
      </p:sp>
      <p:sp>
        <p:nvSpPr>
          <p:cNvPr id="5" name="TextBox 4"/>
          <p:cNvSpPr txBox="1"/>
          <p:nvPr/>
        </p:nvSpPr>
        <p:spPr>
          <a:xfrm>
            <a:off x="6444208" y="188640"/>
            <a:ext cx="25922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Who was involved?</a:t>
            </a:r>
            <a:endParaRPr lang="en-GB" dirty="0"/>
          </a:p>
        </p:txBody>
      </p:sp>
      <p:sp>
        <p:nvSpPr>
          <p:cNvPr id="6" name="TextBox 5"/>
          <p:cNvSpPr txBox="1"/>
          <p:nvPr/>
        </p:nvSpPr>
        <p:spPr>
          <a:xfrm>
            <a:off x="323528" y="6021288"/>
            <a:ext cx="33123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Why did this happen?</a:t>
            </a:r>
            <a:endParaRPr lang="en-GB" dirty="0"/>
          </a:p>
        </p:txBody>
      </p:sp>
      <p:sp>
        <p:nvSpPr>
          <p:cNvPr id="7" name="TextBox 6"/>
          <p:cNvSpPr txBox="1"/>
          <p:nvPr/>
        </p:nvSpPr>
        <p:spPr>
          <a:xfrm>
            <a:off x="5364088" y="6093296"/>
            <a:ext cx="36724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 smtClean="0"/>
              <a:t>Challenge: What are the themes of this newspaper headline?</a:t>
            </a:r>
            <a:endParaRPr lang="en-GB" b="1" dirty="0"/>
          </a:p>
        </p:txBody>
      </p:sp>
    </p:spTree>
    <p:extLst>
      <p:ext uri="{BB962C8B-B14F-4D97-AF65-F5344CB8AC3E}">
        <p14:creationId xmlns:p14="http://schemas.microsoft.com/office/powerpoint/2010/main" val="25494634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1052736"/>
            <a:ext cx="7128792" cy="51125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95536" y="188640"/>
            <a:ext cx="338437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How would it feel to be the first person to do something as big as this?</a:t>
            </a:r>
            <a:endParaRPr lang="en-GB" dirty="0"/>
          </a:p>
        </p:txBody>
      </p:sp>
      <p:sp>
        <p:nvSpPr>
          <p:cNvPr id="5" name="TextBox 4"/>
          <p:cNvSpPr txBox="1"/>
          <p:nvPr/>
        </p:nvSpPr>
        <p:spPr>
          <a:xfrm>
            <a:off x="5191539" y="373306"/>
            <a:ext cx="38164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Why did they do this?</a:t>
            </a:r>
            <a:endParaRPr lang="en-GB" dirty="0"/>
          </a:p>
        </p:txBody>
      </p:sp>
      <p:sp>
        <p:nvSpPr>
          <p:cNvPr id="6" name="TextBox 5"/>
          <p:cNvSpPr txBox="1"/>
          <p:nvPr/>
        </p:nvSpPr>
        <p:spPr>
          <a:xfrm>
            <a:off x="179512" y="6165304"/>
            <a:ext cx="35283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Who might be inspired by these events?</a:t>
            </a:r>
            <a:endParaRPr lang="en-GB" dirty="0"/>
          </a:p>
        </p:txBody>
      </p:sp>
      <p:sp>
        <p:nvSpPr>
          <p:cNvPr id="7" name="TextBox 6"/>
          <p:cNvSpPr txBox="1"/>
          <p:nvPr/>
        </p:nvSpPr>
        <p:spPr>
          <a:xfrm>
            <a:off x="4860032" y="6165304"/>
            <a:ext cx="41764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 smtClean="0"/>
              <a:t>Challenge – What are the themes of this headline?</a:t>
            </a:r>
            <a:endParaRPr lang="en-GB" b="1" dirty="0"/>
          </a:p>
        </p:txBody>
      </p:sp>
    </p:spTree>
    <p:extLst>
      <p:ext uri="{BB962C8B-B14F-4D97-AF65-F5344CB8AC3E}">
        <p14:creationId xmlns:p14="http://schemas.microsoft.com/office/powerpoint/2010/main" val="18691490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717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053" y="1196752"/>
            <a:ext cx="7769893" cy="49294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51520" y="260648"/>
            <a:ext cx="3600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How were people feeling that night?</a:t>
            </a:r>
            <a:endParaRPr lang="en-GB" dirty="0"/>
          </a:p>
        </p:txBody>
      </p:sp>
      <p:sp>
        <p:nvSpPr>
          <p:cNvPr id="5" name="TextBox 4"/>
          <p:cNvSpPr txBox="1"/>
          <p:nvPr/>
        </p:nvSpPr>
        <p:spPr>
          <a:xfrm>
            <a:off x="5652120" y="260648"/>
            <a:ext cx="32403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Who may have lived to tell their story?</a:t>
            </a:r>
            <a:endParaRPr lang="en-GB" dirty="0"/>
          </a:p>
        </p:txBody>
      </p:sp>
      <p:sp>
        <p:nvSpPr>
          <p:cNvPr id="6" name="TextBox 5"/>
          <p:cNvSpPr txBox="1"/>
          <p:nvPr/>
        </p:nvSpPr>
        <p:spPr>
          <a:xfrm>
            <a:off x="251520" y="6237312"/>
            <a:ext cx="33123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How can you use strategies to show this story?</a:t>
            </a:r>
            <a:endParaRPr lang="en-GB" dirty="0"/>
          </a:p>
        </p:txBody>
      </p:sp>
      <p:sp>
        <p:nvSpPr>
          <p:cNvPr id="7" name="TextBox 6"/>
          <p:cNvSpPr txBox="1"/>
          <p:nvPr/>
        </p:nvSpPr>
        <p:spPr>
          <a:xfrm>
            <a:off x="5220072" y="6237312"/>
            <a:ext cx="39239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 smtClean="0"/>
              <a:t>Challenge: What are the themes of this headline?</a:t>
            </a:r>
            <a:endParaRPr lang="en-GB" b="1" dirty="0"/>
          </a:p>
        </p:txBody>
      </p:sp>
    </p:spTree>
    <p:extLst>
      <p:ext uri="{BB962C8B-B14F-4D97-AF65-F5344CB8AC3E}">
        <p14:creationId xmlns:p14="http://schemas.microsoft.com/office/powerpoint/2010/main" val="23455803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38</TotalTime>
  <Words>188</Words>
  <Application>Microsoft Office PowerPoint</Application>
  <PresentationFormat>On-screen Show (4:3)</PresentationFormat>
  <Paragraphs>28</Paragraphs>
  <Slides>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8" baseType="lpstr">
      <vt:lpstr>Office Theme</vt:lpstr>
      <vt:lpstr>Discuss what is happening in the news right now</vt:lpstr>
      <vt:lpstr>Todays stimulus is…..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RM plc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Discuss what is happening in the news right now</dc:title>
  <dc:creator>Mto</dc:creator>
  <cp:lastModifiedBy>Mto</cp:lastModifiedBy>
  <cp:revision>4</cp:revision>
  <cp:lastPrinted>2019-09-19T07:24:56Z</cp:lastPrinted>
  <dcterms:created xsi:type="dcterms:W3CDTF">2019-09-19T06:48:01Z</dcterms:created>
  <dcterms:modified xsi:type="dcterms:W3CDTF">2019-09-19T07:26:18Z</dcterms:modified>
</cp:coreProperties>
</file>