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173DEB38-9A9E-47FA-A06D-8156FA4AF1A7}" type="datetimeFigureOut">
              <a:rPr lang="en-GB" smtClean="0"/>
              <a:t>15/03/2018</a:t>
            </a:fld>
            <a:endParaRPr lang="en-GB"/>
          </a:p>
        </p:txBody>
      </p:sp>
      <p:sp>
        <p:nvSpPr>
          <p:cNvPr id="17" name="Slide Number Placeholder 16"/>
          <p:cNvSpPr>
            <a:spLocks noGrp="1"/>
          </p:cNvSpPr>
          <p:nvPr>
            <p:ph type="sldNum" sz="quarter" idx="11"/>
          </p:nvPr>
        </p:nvSpPr>
        <p:spPr/>
        <p:txBody>
          <a:bodyPr/>
          <a:lstStyle/>
          <a:p>
            <a:fld id="{59B60797-9E74-43F1-990A-012F0A1456FE}" type="slidenum">
              <a:rPr lang="en-GB" smtClean="0"/>
              <a:t>‹#›</a:t>
            </a:fld>
            <a:endParaRPr lang="en-GB"/>
          </a:p>
        </p:txBody>
      </p:sp>
      <p:sp>
        <p:nvSpPr>
          <p:cNvPr id="19" name="Footer Placeholder 1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DEB38-9A9E-47FA-A06D-8156FA4AF1A7}"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60797-9E74-43F1-990A-012F0A1456F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DEB38-9A9E-47FA-A06D-8156FA4AF1A7}"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60797-9E74-43F1-990A-012F0A1456FE}" type="slidenum">
              <a:rPr lang="en-GB" smtClean="0"/>
              <a:t>‹#›</a:t>
            </a:fld>
            <a:endParaRPr lang="en-GB"/>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173DEB38-9A9E-47FA-A06D-8156FA4AF1A7}" type="datetimeFigureOut">
              <a:rPr lang="en-GB" smtClean="0"/>
              <a:t>15/03/2018</a:t>
            </a:fld>
            <a:endParaRPr lang="en-GB"/>
          </a:p>
        </p:txBody>
      </p:sp>
      <p:sp>
        <p:nvSpPr>
          <p:cNvPr id="12" name="Slide Number Placeholder 11"/>
          <p:cNvSpPr>
            <a:spLocks noGrp="1"/>
          </p:cNvSpPr>
          <p:nvPr>
            <p:ph type="sldNum" sz="quarter" idx="15"/>
          </p:nvPr>
        </p:nvSpPr>
        <p:spPr/>
        <p:txBody>
          <a:bodyPr/>
          <a:lstStyle/>
          <a:p>
            <a:fld id="{59B60797-9E74-43F1-990A-012F0A1456FE}" type="slidenum">
              <a:rPr lang="en-GB" smtClean="0"/>
              <a:t>‹#›</a:t>
            </a:fld>
            <a:endParaRPr lang="en-GB"/>
          </a:p>
        </p:txBody>
      </p:sp>
      <p:sp>
        <p:nvSpPr>
          <p:cNvPr id="13" name="Footer Placeholder 12"/>
          <p:cNvSpPr>
            <a:spLocks noGrp="1"/>
          </p:cNvSpPr>
          <p:nvPr>
            <p:ph type="ftr" sz="quarter" idx="16"/>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173DEB38-9A9E-47FA-A06D-8156FA4AF1A7}" type="datetimeFigureOut">
              <a:rPr lang="en-GB" smtClean="0"/>
              <a:t>15/03/2018</a:t>
            </a:fld>
            <a:endParaRPr lang="en-GB"/>
          </a:p>
        </p:txBody>
      </p:sp>
      <p:sp>
        <p:nvSpPr>
          <p:cNvPr id="14" name="Slide Number Placeholder 13"/>
          <p:cNvSpPr>
            <a:spLocks noGrp="1"/>
          </p:cNvSpPr>
          <p:nvPr>
            <p:ph type="sldNum" sz="quarter" idx="11"/>
          </p:nvPr>
        </p:nvSpPr>
        <p:spPr/>
        <p:txBody>
          <a:bodyPr/>
          <a:lstStyle/>
          <a:p>
            <a:fld id="{59B60797-9E74-43F1-990A-012F0A1456FE}" type="slidenum">
              <a:rPr lang="en-GB" smtClean="0"/>
              <a:t>‹#›</a:t>
            </a:fld>
            <a:endParaRPr lang="en-GB"/>
          </a:p>
        </p:txBody>
      </p:sp>
      <p:sp>
        <p:nvSpPr>
          <p:cNvPr id="15" name="Footer Placeholder 14"/>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173DEB38-9A9E-47FA-A06D-8156FA4AF1A7}" type="datetimeFigureOut">
              <a:rPr lang="en-GB" smtClean="0"/>
              <a:t>15/03/2018</a:t>
            </a:fld>
            <a:endParaRPr lang="en-GB"/>
          </a:p>
        </p:txBody>
      </p:sp>
      <p:sp>
        <p:nvSpPr>
          <p:cNvPr id="12" name="Slide Number Placeholder 11"/>
          <p:cNvSpPr>
            <a:spLocks noGrp="1"/>
          </p:cNvSpPr>
          <p:nvPr>
            <p:ph type="sldNum" sz="quarter" idx="16"/>
          </p:nvPr>
        </p:nvSpPr>
        <p:spPr/>
        <p:txBody>
          <a:bodyPr/>
          <a:lstStyle/>
          <a:p>
            <a:fld id="{59B60797-9E74-43F1-990A-012F0A1456FE}" type="slidenum">
              <a:rPr lang="en-GB" smtClean="0"/>
              <a:t>‹#›</a:t>
            </a:fld>
            <a:endParaRPr lang="en-GB"/>
          </a:p>
        </p:txBody>
      </p:sp>
      <p:sp>
        <p:nvSpPr>
          <p:cNvPr id="13" name="Footer Placeholder 12"/>
          <p:cNvSpPr>
            <a:spLocks noGrp="1"/>
          </p:cNvSpPr>
          <p:nvPr>
            <p:ph type="ftr" sz="quarter" idx="17"/>
          </p:nvPr>
        </p:nvSpPr>
        <p:spPr/>
        <p:txBody>
          <a:bodyPr/>
          <a:lstStyle/>
          <a:p>
            <a:endParaRPr lang="en-GB"/>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173DEB38-9A9E-47FA-A06D-8156FA4AF1A7}" type="datetimeFigureOut">
              <a:rPr lang="en-GB" smtClean="0"/>
              <a:t>15/03/2018</a:t>
            </a:fld>
            <a:endParaRPr lang="en-GB"/>
          </a:p>
        </p:txBody>
      </p:sp>
      <p:sp>
        <p:nvSpPr>
          <p:cNvPr id="12" name="Slide Number Placeholder 11"/>
          <p:cNvSpPr>
            <a:spLocks noGrp="1"/>
          </p:cNvSpPr>
          <p:nvPr>
            <p:ph type="sldNum" sz="quarter" idx="17"/>
          </p:nvPr>
        </p:nvSpPr>
        <p:spPr/>
        <p:txBody>
          <a:bodyPr/>
          <a:lstStyle/>
          <a:p>
            <a:fld id="{59B60797-9E74-43F1-990A-012F0A1456FE}" type="slidenum">
              <a:rPr lang="en-GB" smtClean="0"/>
              <a:t>‹#›</a:t>
            </a:fld>
            <a:endParaRPr lang="en-GB"/>
          </a:p>
        </p:txBody>
      </p:sp>
      <p:sp>
        <p:nvSpPr>
          <p:cNvPr id="13" name="Footer Placeholder 12"/>
          <p:cNvSpPr>
            <a:spLocks noGrp="1"/>
          </p:cNvSpPr>
          <p:nvPr>
            <p:ph type="ftr" sz="quarter" idx="18"/>
          </p:nvPr>
        </p:nvSpPr>
        <p:spPr/>
        <p:txBody>
          <a:bodyPr/>
          <a:lstStyle/>
          <a:p>
            <a:endParaRPr lang="en-GB"/>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73DEB38-9A9E-47FA-A06D-8156FA4AF1A7}" type="datetimeFigureOut">
              <a:rPr lang="en-GB" smtClean="0"/>
              <a:t>15/03/2018</a:t>
            </a:fld>
            <a:endParaRPr lang="en-GB"/>
          </a:p>
        </p:txBody>
      </p:sp>
      <p:sp>
        <p:nvSpPr>
          <p:cNvPr id="16" name="Slide Number Placeholder 15"/>
          <p:cNvSpPr>
            <a:spLocks noGrp="1"/>
          </p:cNvSpPr>
          <p:nvPr>
            <p:ph type="sldNum" sz="quarter" idx="11"/>
          </p:nvPr>
        </p:nvSpPr>
        <p:spPr/>
        <p:txBody>
          <a:bodyPr/>
          <a:lstStyle/>
          <a:p>
            <a:fld id="{59B60797-9E74-43F1-990A-012F0A1456FE}"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73DEB38-9A9E-47FA-A06D-8156FA4AF1A7}" type="datetimeFigureOut">
              <a:rPr lang="en-GB" smtClean="0"/>
              <a:t>15/03/2018</a:t>
            </a:fld>
            <a:endParaRPr lang="en-GB"/>
          </a:p>
        </p:txBody>
      </p:sp>
      <p:sp>
        <p:nvSpPr>
          <p:cNvPr id="8" name="Slide Number Placeholder 7"/>
          <p:cNvSpPr>
            <a:spLocks noGrp="1"/>
          </p:cNvSpPr>
          <p:nvPr>
            <p:ph type="sldNum" sz="quarter" idx="11"/>
          </p:nvPr>
        </p:nvSpPr>
        <p:spPr/>
        <p:txBody>
          <a:bodyPr/>
          <a:lstStyle/>
          <a:p>
            <a:fld id="{59B60797-9E74-43F1-990A-012F0A1456FE}"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173DEB38-9A9E-47FA-A06D-8156FA4AF1A7}" type="datetimeFigureOut">
              <a:rPr lang="en-GB" smtClean="0"/>
              <a:t>15/03/2018</a:t>
            </a:fld>
            <a:endParaRPr lang="en-GB"/>
          </a:p>
        </p:txBody>
      </p:sp>
      <p:sp>
        <p:nvSpPr>
          <p:cNvPr id="19" name="Slide Number Placeholder 18"/>
          <p:cNvSpPr>
            <a:spLocks noGrp="1"/>
          </p:cNvSpPr>
          <p:nvPr>
            <p:ph type="sldNum" sz="quarter" idx="16"/>
          </p:nvPr>
        </p:nvSpPr>
        <p:spPr/>
        <p:txBody>
          <a:bodyPr/>
          <a:lstStyle/>
          <a:p>
            <a:fld id="{59B60797-9E74-43F1-990A-012F0A1456FE}" type="slidenum">
              <a:rPr lang="en-GB" smtClean="0"/>
              <a:t>‹#›</a:t>
            </a:fld>
            <a:endParaRPr lang="en-GB"/>
          </a:p>
        </p:txBody>
      </p:sp>
      <p:sp>
        <p:nvSpPr>
          <p:cNvPr id="23" name="Footer Placeholder 22"/>
          <p:cNvSpPr>
            <a:spLocks noGrp="1"/>
          </p:cNvSpPr>
          <p:nvPr>
            <p:ph type="ftr" sz="quarter" idx="17"/>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173DEB38-9A9E-47FA-A06D-8156FA4AF1A7}" type="datetimeFigureOut">
              <a:rPr lang="en-GB" smtClean="0"/>
              <a:t>15/03/2018</a:t>
            </a:fld>
            <a:endParaRPr lang="en-GB"/>
          </a:p>
        </p:txBody>
      </p:sp>
      <p:sp>
        <p:nvSpPr>
          <p:cNvPr id="14" name="Slide Number Placeholder 13"/>
          <p:cNvSpPr>
            <a:spLocks noGrp="1"/>
          </p:cNvSpPr>
          <p:nvPr>
            <p:ph type="sldNum" sz="quarter" idx="15"/>
          </p:nvPr>
        </p:nvSpPr>
        <p:spPr>
          <a:xfrm>
            <a:off x="4038600" y="6172200"/>
            <a:ext cx="1066800" cy="304800"/>
          </a:xfrm>
        </p:spPr>
        <p:txBody>
          <a:bodyPr/>
          <a:lstStyle/>
          <a:p>
            <a:fld id="{59B60797-9E74-43F1-990A-012F0A1456FE}" type="slidenum">
              <a:rPr lang="en-GB" smtClean="0"/>
              <a:t>‹#›</a:t>
            </a:fld>
            <a:endParaRPr lang="en-GB"/>
          </a:p>
        </p:txBody>
      </p:sp>
      <p:sp>
        <p:nvSpPr>
          <p:cNvPr id="15" name="Footer Placeholder 14"/>
          <p:cNvSpPr>
            <a:spLocks noGrp="1"/>
          </p:cNvSpPr>
          <p:nvPr>
            <p:ph type="ftr" sz="quarter" idx="16"/>
          </p:nvPr>
        </p:nvSpPr>
        <p:spPr>
          <a:xfrm>
            <a:off x="1447800" y="6486525"/>
            <a:ext cx="6248400" cy="29210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173DEB38-9A9E-47FA-A06D-8156FA4AF1A7}" type="datetimeFigureOut">
              <a:rPr lang="en-GB" smtClean="0"/>
              <a:t>15/03/2018</a:t>
            </a:fld>
            <a:endParaRPr lang="en-GB"/>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GB"/>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9B60797-9E74-43F1-990A-012F0A1456FE}" type="slidenum">
              <a:rPr lang="en-GB" smtClean="0"/>
              <a:t>‹#›</a:t>
            </a:fld>
            <a:endParaRPr lang="en-GB"/>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Woman in Black</a:t>
            </a:r>
            <a:endParaRPr lang="en-GB" dirty="0"/>
          </a:p>
        </p:txBody>
      </p:sp>
      <p:sp>
        <p:nvSpPr>
          <p:cNvPr id="2" name="Title 1"/>
          <p:cNvSpPr>
            <a:spLocks noGrp="1"/>
          </p:cNvSpPr>
          <p:nvPr>
            <p:ph type="title"/>
          </p:nvPr>
        </p:nvSpPr>
        <p:spPr/>
        <p:txBody>
          <a:bodyPr/>
          <a:lstStyle/>
          <a:p>
            <a:r>
              <a:rPr lang="en-GB" dirty="0" smtClean="0"/>
              <a:t>Sound</a:t>
            </a:r>
            <a:endParaRPr lang="en-GB" dirty="0"/>
          </a:p>
        </p:txBody>
      </p:sp>
    </p:spTree>
    <p:extLst>
      <p:ext uri="{BB962C8B-B14F-4D97-AF65-F5344CB8AC3E}">
        <p14:creationId xmlns:p14="http://schemas.microsoft.com/office/powerpoint/2010/main" val="2231033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GB" b="1" dirty="0">
                <a:latin typeface="Arial"/>
              </a:rPr>
              <a:t>Horror relies a lot on things that go bump in the night, and this play is no different. Loud noises and screams happen frequently, often as if from nowhere. Although this tends to </a:t>
            </a:r>
            <a:r>
              <a:rPr lang="en-GB" b="1" dirty="0" err="1">
                <a:latin typeface="Arial"/>
              </a:rPr>
              <a:t>instill</a:t>
            </a:r>
            <a:r>
              <a:rPr lang="en-GB" b="1" dirty="0">
                <a:latin typeface="Arial"/>
              </a:rPr>
              <a:t> nervous laughter in many audience members, the sudden loud noises enhance the experience for both the characters and audience</a:t>
            </a:r>
            <a:r>
              <a:rPr lang="en-GB" b="1" dirty="0" smtClean="0">
                <a:latin typeface="Arial"/>
              </a:rPr>
              <a:t>.</a:t>
            </a:r>
            <a:r>
              <a:rPr lang="en-GB" dirty="0" smtClean="0">
                <a:solidFill>
                  <a:srgbClr val="787878"/>
                </a:solidFill>
                <a:latin typeface="Arial"/>
              </a:rPr>
              <a:t>.</a:t>
            </a:r>
            <a:endParaRPr lang="en-GB" dirty="0"/>
          </a:p>
        </p:txBody>
      </p:sp>
      <p:sp>
        <p:nvSpPr>
          <p:cNvPr id="3" name="Title 2"/>
          <p:cNvSpPr>
            <a:spLocks noGrp="1"/>
          </p:cNvSpPr>
          <p:nvPr>
            <p:ph type="title"/>
          </p:nvPr>
        </p:nvSpPr>
        <p:spPr/>
        <p:txBody>
          <a:bodyPr/>
          <a:lstStyle/>
          <a:p>
            <a:r>
              <a:rPr lang="en-GB" dirty="0" smtClean="0"/>
              <a:t>Volume</a:t>
            </a:r>
            <a:endParaRPr lang="en-GB" dirty="0"/>
          </a:p>
        </p:txBody>
      </p:sp>
    </p:spTree>
    <p:extLst>
      <p:ext uri="{BB962C8B-B14F-4D97-AF65-F5344CB8AC3E}">
        <p14:creationId xmlns:p14="http://schemas.microsoft.com/office/powerpoint/2010/main" val="27692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repetition</a:t>
            </a:r>
            <a:endParaRPr lang="en-GB" dirty="0"/>
          </a:p>
        </p:txBody>
      </p:sp>
      <p:sp>
        <p:nvSpPr>
          <p:cNvPr id="4" name="Content Placeholder 3"/>
          <p:cNvSpPr>
            <a:spLocks noGrp="1"/>
          </p:cNvSpPr>
          <p:nvPr>
            <p:ph sz="quarter" idx="13"/>
          </p:nvPr>
        </p:nvSpPr>
        <p:spPr/>
        <p:txBody>
          <a:bodyPr/>
          <a:lstStyle/>
          <a:p>
            <a:r>
              <a:rPr lang="en-GB" sz="1900" b="1" dirty="0">
                <a:solidFill>
                  <a:srgbClr val="FFFFFF"/>
                </a:solidFill>
                <a:latin typeface="Arial"/>
              </a:rPr>
              <a:t>Slamming doors is a repeated theme, along with the sound of the rocking chair. The director uses the sound to build up throughout a scene, getting louder towards a climax. In most cases, the audience are aware that the sound has something to do with the Woman, and as Kipps begins to follow it the source of the sound is slowly revealed.</a:t>
            </a:r>
            <a:endParaRPr lang="en-GB" dirty="0"/>
          </a:p>
        </p:txBody>
      </p:sp>
    </p:spTree>
    <p:extLst>
      <p:ext uri="{BB962C8B-B14F-4D97-AF65-F5344CB8AC3E}">
        <p14:creationId xmlns:p14="http://schemas.microsoft.com/office/powerpoint/2010/main" val="3766977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0">
              <a:buClr>
                <a:srgbClr val="6F6F74"/>
              </a:buClr>
            </a:pPr>
            <a:r>
              <a:rPr lang="en-GB" sz="1900" b="1" dirty="0">
                <a:solidFill>
                  <a:srgbClr val="FFFFFF"/>
                </a:solidFill>
                <a:latin typeface="Arial"/>
              </a:rPr>
              <a:t>Echoes and reverb makes the sound louder than natural, echoing around the theatre to create effect. The sound leads much of the action, and is used to create different atmospheres, such as the village pub or the horse and cart. Sound is used to both scare and create atmosphere, adding to the overall effectiveness of the play</a:t>
            </a:r>
            <a:r>
              <a:rPr lang="en-GB" sz="1900" dirty="0">
                <a:solidFill>
                  <a:srgbClr val="787878"/>
                </a:solidFill>
                <a:latin typeface="Arial"/>
              </a:rPr>
              <a:t>.</a:t>
            </a:r>
            <a:endParaRPr lang="en-GB" sz="1900" dirty="0">
              <a:solidFill>
                <a:srgbClr val="FFFFFF"/>
              </a:solidFill>
            </a:endParaRPr>
          </a:p>
          <a:p>
            <a:endParaRPr lang="en-GB" dirty="0"/>
          </a:p>
        </p:txBody>
      </p:sp>
      <p:sp>
        <p:nvSpPr>
          <p:cNvPr id="3" name="Title 2"/>
          <p:cNvSpPr>
            <a:spLocks noGrp="1"/>
          </p:cNvSpPr>
          <p:nvPr>
            <p:ph type="title"/>
          </p:nvPr>
        </p:nvSpPr>
        <p:spPr/>
        <p:txBody>
          <a:bodyPr/>
          <a:lstStyle/>
          <a:p>
            <a:r>
              <a:rPr lang="en-GB" dirty="0" smtClean="0"/>
              <a:t>distortion</a:t>
            </a:r>
            <a:endParaRPr lang="en-GB" dirty="0"/>
          </a:p>
        </p:txBody>
      </p:sp>
    </p:spTree>
    <p:extLst>
      <p:ext uri="{BB962C8B-B14F-4D97-AF65-F5344CB8AC3E}">
        <p14:creationId xmlns:p14="http://schemas.microsoft.com/office/powerpoint/2010/main" val="977645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buFont typeface="Arial"/>
              <a:buChar char="•"/>
            </a:pPr>
            <a:r>
              <a:rPr lang="en-GB" dirty="0">
                <a:latin typeface="Gibson"/>
              </a:rPr>
              <a:t>Reference to Mr Bruce – Imaginary sound technician – Directors intention of audience being aware of play within a play – Brechtian </a:t>
            </a:r>
            <a:r>
              <a:rPr lang="en-GB" dirty="0" smtClean="0">
                <a:latin typeface="Gibson"/>
              </a:rPr>
              <a:t>technique</a:t>
            </a:r>
          </a:p>
          <a:p>
            <a:pPr algn="l">
              <a:buFont typeface="Arial"/>
              <a:buChar char="•"/>
            </a:pPr>
            <a:endParaRPr lang="en-GB" dirty="0">
              <a:latin typeface="Gibson"/>
            </a:endParaRPr>
          </a:p>
          <a:p>
            <a:pPr algn="l">
              <a:buFont typeface="Arial"/>
              <a:buChar char="•"/>
            </a:pPr>
            <a:r>
              <a:rPr lang="en-GB" dirty="0" smtClean="0">
                <a:latin typeface="Gibson"/>
              </a:rPr>
              <a:t>Does this play within a play ruin the illusion and feel of the performance?</a:t>
            </a:r>
            <a:endParaRPr lang="en-GB" dirty="0">
              <a:latin typeface="Gibson"/>
            </a:endParaRPr>
          </a:p>
          <a:p>
            <a:endParaRPr lang="en-GB" dirty="0"/>
          </a:p>
        </p:txBody>
      </p:sp>
      <p:sp>
        <p:nvSpPr>
          <p:cNvPr id="3" name="Title 2"/>
          <p:cNvSpPr>
            <a:spLocks noGrp="1"/>
          </p:cNvSpPr>
          <p:nvPr>
            <p:ph type="title"/>
          </p:nvPr>
        </p:nvSpPr>
        <p:spPr/>
        <p:txBody>
          <a:bodyPr/>
          <a:lstStyle/>
          <a:p>
            <a:r>
              <a:rPr lang="en-GB" dirty="0" smtClean="0"/>
              <a:t>Play within </a:t>
            </a:r>
            <a:r>
              <a:rPr lang="en-GB" smtClean="0"/>
              <a:t>a play</a:t>
            </a:r>
            <a:endParaRPr lang="en-GB" dirty="0"/>
          </a:p>
        </p:txBody>
      </p:sp>
    </p:spTree>
    <p:extLst>
      <p:ext uri="{BB962C8B-B14F-4D97-AF65-F5344CB8AC3E}">
        <p14:creationId xmlns:p14="http://schemas.microsoft.com/office/powerpoint/2010/main" val="32512775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4</TotalTime>
  <Words>180</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BlackTie</vt:lpstr>
      <vt:lpstr>Sound</vt:lpstr>
      <vt:lpstr>Volume</vt:lpstr>
      <vt:lpstr>repetition</vt:lpstr>
      <vt:lpstr>distortion</vt:lpstr>
      <vt:lpstr>Play within a play</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Sound</dc:title>
  <dc:creator>Mto</dc:creator>
  <cp:lastModifiedBy>Mto</cp:lastModifiedBy>
  <cp:revision>2</cp:revision>
  <dcterms:created xsi:type="dcterms:W3CDTF">2018-03-15T12:30:30Z</dcterms:created>
  <dcterms:modified xsi:type="dcterms:W3CDTF">2018-03-15T12:35:26Z</dcterms:modified>
</cp:coreProperties>
</file>