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0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8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9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2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3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10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20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8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B842F-EAEA-4ED9-AAE3-C36AD20D1B2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8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2.jpeg"/><Relationship Id="rId1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36.pn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APT\Headshots 2021\IMG_5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139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T:\APT\Headshots 2021\IMG_58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23" y="116632"/>
            <a:ext cx="16139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42" y="116632"/>
            <a:ext cx="15906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T:\APT\Headshots 2021\IMG_58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8" y="116632"/>
            <a:ext cx="159302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:\APT\Headshots 2021\IMG_58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73" y="120824"/>
            <a:ext cx="164340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:\APT\Headshots 2021\IMG_58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16139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:\APT\Headshots 2021\IMG_59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23" y="2132856"/>
            <a:ext cx="16139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:\APT\Headshots 2021\IMG_59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42" y="2137048"/>
            <a:ext cx="1590676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T:\APT\Headshots 2021\IMG_59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8" y="2137048"/>
            <a:ext cx="1597355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:\APT\Headshots 2021\IMG_59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85" y="2137048"/>
            <a:ext cx="1647730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T:\APT\Headshots 2021\IMG_59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1613919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:\APT\Headshots 2021\IMG_592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23" y="4149080"/>
            <a:ext cx="1613920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T:\APT\Headshots 2021\IMG_592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42" y="4149080"/>
            <a:ext cx="1590676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:\APT\Headshots 2021\IMG_593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7" y="4149080"/>
            <a:ext cx="1597356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T:\APT\Headshots 2021\IMG_593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73" y="4149080"/>
            <a:ext cx="1643404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92" y="120824"/>
            <a:ext cx="36513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3333583" y="120824"/>
            <a:ext cx="1759" cy="60522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26017" y="137660"/>
            <a:ext cx="1760" cy="6023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13763" y="108858"/>
            <a:ext cx="1759" cy="60522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7504" y="2132856"/>
            <a:ext cx="80592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0" y="4118123"/>
            <a:ext cx="8066087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07504" y="130966"/>
            <a:ext cx="80592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1043" y="6160368"/>
            <a:ext cx="80592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3" y="137660"/>
            <a:ext cx="36513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58" y="130966"/>
            <a:ext cx="36513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7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4305" y="53732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Drama</a:t>
            </a:r>
            <a:endParaRPr lang="en-GB" sz="28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T:\APT\Headshots 2021\IMG_5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139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:\APT\Headshots 2021\IMG_5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6139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T:\APT\Headshots 2021\IMG_5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23" y="116632"/>
            <a:ext cx="1613918" cy="20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:\APT\Headshots 2021\IMG_59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41" y="114435"/>
            <a:ext cx="161391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T:\APT\Headshots 2021\IMG_59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9" y="114435"/>
            <a:ext cx="1613919" cy="201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:\APT\Headshots 2021\IMG_59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78" y="122210"/>
            <a:ext cx="1613919" cy="201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:\APT\Headshots 2021\IMG_59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6237"/>
            <a:ext cx="1613919" cy="20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:\APT\Headshots 2021\IMG_59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81" y="2136237"/>
            <a:ext cx="1612160" cy="20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T:\APT\Headshots 2021\IMG_59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3" y="4146883"/>
            <a:ext cx="1613918" cy="200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:\APT\Headshots 2021\IMG_595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79" y="2136237"/>
            <a:ext cx="1613918" cy="20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T:\APT\Headshots 2021\IMG_595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32" y="2136237"/>
            <a:ext cx="1626427" cy="20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:\APT\Headshots 2021\IMG_596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60" y="2128462"/>
            <a:ext cx="1613920" cy="201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T:\APT\Headshots 2021\IMG_596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81" y="4146882"/>
            <a:ext cx="1612160" cy="200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16" y="4149080"/>
            <a:ext cx="2389187" cy="202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24" y="4463223"/>
            <a:ext cx="2787901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721422" y="122210"/>
            <a:ext cx="1759" cy="60329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36035" y="122210"/>
            <a:ext cx="1759" cy="60522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51019" y="122210"/>
            <a:ext cx="0" cy="40246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39426" y="124408"/>
            <a:ext cx="0" cy="40246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67315" y="114435"/>
            <a:ext cx="0" cy="40246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9263" y="111545"/>
            <a:ext cx="1759" cy="60522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9263" y="4133022"/>
            <a:ext cx="8067834" cy="6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022" y="2136744"/>
            <a:ext cx="8067834" cy="6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1022" y="124408"/>
            <a:ext cx="8067834" cy="6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022" y="6155163"/>
            <a:ext cx="32118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16" y="4149080"/>
            <a:ext cx="2389187" cy="202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24" y="4463223"/>
            <a:ext cx="2787901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2426" y="5445224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Music</a:t>
            </a:r>
            <a:endParaRPr lang="en-GB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49956"/>
            <a:ext cx="161391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23" y="2049956"/>
            <a:ext cx="1613919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T:\APT\Headshots Sept 2019\IMG_9892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42" y="53001"/>
            <a:ext cx="1613919" cy="20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:\APT\Headshots Sept 2019\IMG_9911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42" y="2069225"/>
            <a:ext cx="1613919" cy="19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02"/>
            <a:ext cx="161391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T:\APT\Headshots 2021\IMG_58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23" y="53002"/>
            <a:ext cx="16139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APT\Headshots 2021\IMG_586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0" y="53003"/>
            <a:ext cx="1613919" cy="20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:\APT\Headshots 2021\IMG_586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62" y="2069224"/>
            <a:ext cx="1593838" cy="19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:\APT\Headshots 2021\IMG_587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99" y="49724"/>
            <a:ext cx="1613919" cy="20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APT\Headshots 2021\IMG_587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98" y="2084302"/>
            <a:ext cx="1613919" cy="198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APT\Headshots 2021\IMG_587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2471"/>
            <a:ext cx="1613919" cy="19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T:\APT\Headshots 2021\IMG_588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23" y="4066177"/>
            <a:ext cx="1613919" cy="20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42" y="4061168"/>
            <a:ext cx="33956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44" y="3950075"/>
            <a:ext cx="238918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4988" y="4872381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Dance</a:t>
            </a:r>
            <a:endParaRPr lang="en-GB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02"/>
            <a:ext cx="161391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:\APT\Headshots 2021\IMG_59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8"/>
          <a:stretch/>
        </p:blipFill>
        <p:spPr bwMode="auto">
          <a:xfrm>
            <a:off x="104393" y="67268"/>
            <a:ext cx="1613919" cy="20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APT\Headshots 2021\IMG_597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"/>
          <a:stretch/>
        </p:blipFill>
        <p:spPr bwMode="auto">
          <a:xfrm>
            <a:off x="1718312" y="53002"/>
            <a:ext cx="16139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APT\Headshots 2021\IMG_59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31" y="53002"/>
            <a:ext cx="16108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:\APT\Headshots 2021\IMG_597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/>
        </p:blipFill>
        <p:spPr bwMode="auto">
          <a:xfrm>
            <a:off x="4943039" y="53002"/>
            <a:ext cx="16139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:\APT\Headshots 2021\IMG_598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9"/>
          <a:stretch/>
        </p:blipFill>
        <p:spPr bwMode="auto">
          <a:xfrm>
            <a:off x="6556958" y="53003"/>
            <a:ext cx="16139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:\APT\Headshots 2021\IMG_59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49146"/>
            <a:ext cx="162324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:\APT\Headshots 2021\IMG_598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53" y="2069227"/>
            <a:ext cx="1601478" cy="199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:\APT\Headshots 2021\IMG_5995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6"/>
          <a:stretch/>
        </p:blipFill>
        <p:spPr bwMode="auto">
          <a:xfrm>
            <a:off x="3332231" y="2069228"/>
            <a:ext cx="1610808" cy="19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:\APT\Headshots 2021\IMG_60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29" y="2069227"/>
            <a:ext cx="1606214" cy="199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0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</dc:creator>
  <cp:lastModifiedBy>Mto</cp:lastModifiedBy>
  <cp:revision>42</cp:revision>
  <cp:lastPrinted>2021-09-21T12:20:04Z</cp:lastPrinted>
  <dcterms:created xsi:type="dcterms:W3CDTF">2019-09-16T15:51:13Z</dcterms:created>
  <dcterms:modified xsi:type="dcterms:W3CDTF">2021-09-21T13:31:52Z</dcterms:modified>
</cp:coreProperties>
</file>