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3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9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66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86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3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97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6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8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75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27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1A26C-3AEA-44F6-9DDD-57439FA4A5B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5AFE-F42D-42F0-885F-CCBC8A34D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2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3848" y="2348880"/>
            <a:ext cx="2736304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03848" y="2348880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have you been doing in Drama?</a:t>
            </a:r>
          </a:p>
          <a:p>
            <a:r>
              <a:rPr lang="en-GB" i="1" u="sng" dirty="0" smtClean="0"/>
              <a:t>(Include Monologue/Duologue/Stimulus)</a:t>
            </a:r>
            <a:r>
              <a:rPr lang="en-GB" i="1" u="sng" dirty="0"/>
              <a:t> </a:t>
            </a:r>
            <a:r>
              <a:rPr lang="en-GB" i="1" u="sng" dirty="0" smtClean="0"/>
              <a:t> </a:t>
            </a:r>
            <a:r>
              <a:rPr lang="en-GB" b="1" dirty="0" smtClean="0"/>
              <a:t>Level </a:t>
            </a:r>
            <a:r>
              <a:rPr lang="en-GB" b="1" dirty="0" smtClean="0"/>
              <a:t>1  </a:t>
            </a:r>
            <a:r>
              <a:rPr lang="en-GB" b="1" dirty="0" smtClean="0">
                <a:solidFill>
                  <a:srgbClr val="FF0000"/>
                </a:solidFill>
              </a:rPr>
              <a:t>Describe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flipV="1">
            <a:off x="4075483" y="1340768"/>
            <a:ext cx="79208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nip Diagonal Corner Rectangle 6"/>
          <p:cNvSpPr/>
          <p:nvPr/>
        </p:nvSpPr>
        <p:spPr>
          <a:xfrm>
            <a:off x="2987824" y="260648"/>
            <a:ext cx="2952328" cy="1080120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987824" y="260649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do Monologues/Duologues and Stimulus mean?</a:t>
            </a:r>
          </a:p>
          <a:p>
            <a:r>
              <a:rPr lang="en-GB" b="1" dirty="0" smtClean="0"/>
              <a:t>   Level </a:t>
            </a:r>
            <a:r>
              <a:rPr lang="en-GB" b="1" dirty="0" smtClean="0">
                <a:solidFill>
                  <a:srgbClr val="FF0000"/>
                </a:solidFill>
              </a:rPr>
              <a:t>1        Knowledge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940152" y="569875"/>
            <a:ext cx="648072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Alternate Process 10"/>
          <p:cNvSpPr/>
          <p:nvPr/>
        </p:nvSpPr>
        <p:spPr>
          <a:xfrm>
            <a:off x="6588224" y="260648"/>
            <a:ext cx="2448272" cy="144016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557866" y="200543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drama skills do you need to create a believable performance?</a:t>
            </a:r>
          </a:p>
          <a:p>
            <a:r>
              <a:rPr lang="en-GB" b="1" dirty="0" smtClean="0"/>
              <a:t>Level </a:t>
            </a:r>
            <a:r>
              <a:rPr lang="en-GB" b="1" dirty="0" smtClean="0"/>
              <a:t>2   </a:t>
            </a:r>
            <a:r>
              <a:rPr lang="en-GB" b="1" dirty="0" smtClean="0">
                <a:solidFill>
                  <a:srgbClr val="FF0000"/>
                </a:solidFill>
              </a:rPr>
              <a:t>Understanding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7281126" y="1700808"/>
            <a:ext cx="82244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gular Pentagon 13"/>
          <p:cNvSpPr/>
          <p:nvPr/>
        </p:nvSpPr>
        <p:spPr>
          <a:xfrm>
            <a:off x="6360707" y="3356992"/>
            <a:ext cx="2699792" cy="1944216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732240" y="3861048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do you need these skills to improve your performance?</a:t>
            </a:r>
          </a:p>
          <a:p>
            <a:r>
              <a:rPr lang="en-GB" b="1" dirty="0" smtClean="0"/>
              <a:t>   Level </a:t>
            </a:r>
            <a:r>
              <a:rPr lang="en-GB" b="1" dirty="0" smtClean="0"/>
              <a:t>3  </a:t>
            </a:r>
            <a:r>
              <a:rPr lang="en-GB" b="1" dirty="0" smtClean="0">
                <a:solidFill>
                  <a:srgbClr val="FF0000"/>
                </a:solidFill>
              </a:rPr>
              <a:t>Evaluate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3990969">
            <a:off x="5458032" y="4344842"/>
            <a:ext cx="1260345" cy="1031428"/>
          </a:xfrm>
          <a:prstGeom prst="downArrow">
            <a:avLst>
              <a:gd name="adj1" fmla="val 50000"/>
              <a:gd name="adj2" fmla="val 557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Punched Tape 16"/>
          <p:cNvSpPr/>
          <p:nvPr/>
        </p:nvSpPr>
        <p:spPr>
          <a:xfrm>
            <a:off x="3045599" y="4455114"/>
            <a:ext cx="2506048" cy="1692188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045599" y="4860556"/>
            <a:ext cx="2851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have you been good at this term? (</a:t>
            </a:r>
            <a:r>
              <a:rPr lang="en-GB" i="1" u="sng" dirty="0" smtClean="0"/>
              <a:t>Give examples)</a:t>
            </a:r>
          </a:p>
          <a:p>
            <a:r>
              <a:rPr lang="en-GB" b="1" dirty="0" smtClean="0"/>
              <a:t>Level 3/4</a:t>
            </a:r>
            <a:endParaRPr lang="en-GB" b="1" dirty="0"/>
          </a:p>
        </p:txBody>
      </p:sp>
      <p:sp>
        <p:nvSpPr>
          <p:cNvPr id="19" name="Left Arrow 18"/>
          <p:cNvSpPr/>
          <p:nvPr/>
        </p:nvSpPr>
        <p:spPr>
          <a:xfrm>
            <a:off x="2051720" y="4987484"/>
            <a:ext cx="993879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ardrop 19"/>
          <p:cNvSpPr/>
          <p:nvPr/>
        </p:nvSpPr>
        <p:spPr>
          <a:xfrm>
            <a:off x="107504" y="4725144"/>
            <a:ext cx="1944216" cy="213285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1560" y="4702070"/>
            <a:ext cx="1440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can you improve?</a:t>
            </a:r>
          </a:p>
          <a:p>
            <a:r>
              <a:rPr lang="en-GB" i="1" u="sng" dirty="0" smtClean="0"/>
              <a:t>(Tell me how you will do this)</a:t>
            </a:r>
          </a:p>
          <a:p>
            <a:r>
              <a:rPr lang="en-GB" b="1" dirty="0" smtClean="0"/>
              <a:t>Level 4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9512" y="200543"/>
            <a:ext cx="23042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Vocabulary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Facial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Audience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Monologue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Duologue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Stimulus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01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</dc:creator>
  <cp:lastModifiedBy>Mto</cp:lastModifiedBy>
  <cp:revision>7</cp:revision>
  <cp:lastPrinted>2016-11-28T07:59:13Z</cp:lastPrinted>
  <dcterms:created xsi:type="dcterms:W3CDTF">2016-11-22T07:56:30Z</dcterms:created>
  <dcterms:modified xsi:type="dcterms:W3CDTF">2017-11-27T08:00:09Z</dcterms:modified>
</cp:coreProperties>
</file>