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3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8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9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0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6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9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2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2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95C7-2193-44E9-98EB-5BD9861B5AC2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0717-DD46-4B4F-AC5C-16D5BCC45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57106" r="22520" b="13756"/>
          <a:stretch/>
        </p:blipFill>
        <p:spPr bwMode="auto">
          <a:xfrm>
            <a:off x="849033" y="3933056"/>
            <a:ext cx="7382108" cy="24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1913" y="4394"/>
            <a:ext cx="9144000" cy="15841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schemeClr val="bg1"/>
                </a:solidFill>
              </a:rPr>
              <a:t>Monologues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615" y="1988840"/>
            <a:ext cx="8496944" cy="156966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understand what a monologue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understand why monologues are used in a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develop and write your own monologue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evaluate your monologue and character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67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t="3736" r="27999" b="821"/>
          <a:stretch/>
        </p:blipFill>
        <p:spPr bwMode="auto">
          <a:xfrm>
            <a:off x="3275856" y="4128199"/>
            <a:ext cx="2264229" cy="255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549" y="127383"/>
            <a:ext cx="8496944" cy="193899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will need to create a character and write a monologue as that character…!</a:t>
            </a:r>
          </a:p>
          <a:p>
            <a:pPr algn="ctr"/>
            <a:r>
              <a:rPr lang="en-GB" sz="2400" dirty="0" smtClean="0"/>
              <a:t>The character can be famous/fictional/superhero/from your own imagination! Whomever you choose – you must have something interesting to say as that character…!</a:t>
            </a:r>
            <a:endParaRPr lang="en-GB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-2573" r="26519" b="2573"/>
          <a:stretch/>
        </p:blipFill>
        <p:spPr bwMode="auto">
          <a:xfrm>
            <a:off x="268721" y="2155158"/>
            <a:ext cx="2155567" cy="227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254226" cy="18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5" t="11946" r="20979" b="31173"/>
          <a:stretch/>
        </p:blipFill>
        <p:spPr bwMode="auto">
          <a:xfrm>
            <a:off x="2987824" y="2098221"/>
            <a:ext cx="2037390" cy="19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7649" r="21114" b="3610"/>
          <a:stretch/>
        </p:blipFill>
        <p:spPr bwMode="auto">
          <a:xfrm>
            <a:off x="6300192" y="4157476"/>
            <a:ext cx="2308522" cy="26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…Or your character could be based on a real life event……</a:t>
            </a:r>
            <a:endParaRPr lang="en-GB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1" y="1052736"/>
            <a:ext cx="4778418" cy="269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245059" cy="24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" y="4169873"/>
            <a:ext cx="4907738" cy="25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44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Before you start planning on the sheet….you need to think about</a:t>
            </a:r>
            <a:r>
              <a:rPr lang="en-GB" b="1" u="sng" dirty="0" smtClean="0"/>
              <a:t> WHY </a:t>
            </a:r>
            <a:r>
              <a:rPr lang="en-GB" dirty="0" smtClean="0"/>
              <a:t>your character has a monologue. </a:t>
            </a:r>
          </a:p>
          <a:p>
            <a:pPr marL="0" indent="0">
              <a:buNone/>
            </a:pPr>
            <a:r>
              <a:rPr lang="en-GB" b="1" i="1" dirty="0" smtClean="0"/>
              <a:t>What is your character’s motivation or intention?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 monologue could: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Give NEW information to the audience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Give a different perspective on an event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Change the audience’s opinion on something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1913" y="4394"/>
            <a:ext cx="9144000" cy="15841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schemeClr val="bg1"/>
                </a:solidFill>
              </a:rPr>
              <a:t>Monologues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 couple of things to think about…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What event(s) have happened just before your character performs their monologue?</a:t>
            </a:r>
          </a:p>
          <a:p>
            <a:r>
              <a:rPr lang="en-GB" b="1" dirty="0" smtClean="0"/>
              <a:t>What might happen after the monologue?</a:t>
            </a:r>
          </a:p>
          <a:p>
            <a:r>
              <a:rPr lang="en-GB" b="1" dirty="0" smtClean="0"/>
              <a:t>Who is your character </a:t>
            </a:r>
            <a:r>
              <a:rPr lang="en-GB" b="1" dirty="0"/>
              <a:t>to speaking to? (The audience/Police interview/ press conference/ diary entry/ vlog etc etc)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7" y="-10007"/>
            <a:ext cx="91440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6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1629" cy="3774849"/>
          </a:xfrm>
          <a:ln w="9842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only have </a:t>
            </a:r>
            <a:r>
              <a:rPr lang="en-GB" b="1" dirty="0" smtClean="0"/>
              <a:t>100 words</a:t>
            </a:r>
            <a:r>
              <a:rPr lang="en-GB" dirty="0" smtClean="0"/>
              <a:t>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Make every word count!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Remember: First person – I/me/we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4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202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ESh</dc:creator>
  <cp:lastModifiedBy>ESh</cp:lastModifiedBy>
  <cp:revision>6</cp:revision>
  <dcterms:created xsi:type="dcterms:W3CDTF">2019-11-05T08:31:20Z</dcterms:created>
  <dcterms:modified xsi:type="dcterms:W3CDTF">2019-11-05T09:35:53Z</dcterms:modified>
</cp:coreProperties>
</file>