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B6C71-84E6-4252-B48C-A697B82ADACD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0CD1A7-B99D-4AE3-8B55-3FE897F56E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633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Watch the chase towards the end of the film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CD1A7-B99D-4AE3-8B55-3FE897F56E7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35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22008-43B8-45E6-9854-6DF8FDB9853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2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8CFC5-CE55-406C-A564-2BFC3FD4CD5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541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A8239-6977-4DB3-B547-3BB8F118E06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098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A2398-F22B-472C-8CC5-35DF1A363F0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65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76E6F-F515-41E7-8A85-1CF6BDD1C4B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216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CFFAF-21B7-40B8-BDFA-6809BC290F3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64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9F8B9-579E-437B-96A5-CBA5010BA22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896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9F995-E739-42D8-AC28-F6EFA235F43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847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F3CD1-0BB7-49EE-853B-3592569615C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465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D0ED0-D349-4C88-A749-0D77D6BC7D3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72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55764-E119-436D-9107-6A679AF236E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28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FEAF18-7F12-411A-89FB-F31E405F77C9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182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hyperlink" Target="https://www.youtube.com/watch?v=JRXkAhMYKEc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hyperlink" Target="https://www.youtube.com/watch?v=a8jphxpi1ro" TargetMode="Externa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1"/>
                </a:solidFill>
              </a:rPr>
              <a:t>BUSTER KEATON</a:t>
            </a:r>
          </a:p>
        </p:txBody>
      </p:sp>
      <p:pic>
        <p:nvPicPr>
          <p:cNvPr id="12291" name="Picture 6" descr="buster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1773238"/>
            <a:ext cx="3322637" cy="439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2051050" y="616585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1800" dirty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93850" y="6164721"/>
            <a:ext cx="64345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5"/>
              </a:rPr>
              <a:t>https://www.youtube.com/watch?v=JRXkAhMYKEc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582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smtClean="0">
                <a:solidFill>
                  <a:schemeClr val="bg1"/>
                </a:solidFill>
              </a:rPr>
              <a:t>Car Chase Comedy</a:t>
            </a:r>
            <a:br>
              <a:rPr lang="en-GB" altLang="en-US" sz="4000" smtClean="0">
                <a:solidFill>
                  <a:schemeClr val="bg1"/>
                </a:solidFill>
              </a:rPr>
            </a:br>
            <a:r>
              <a:rPr lang="en-GB" altLang="en-US" sz="4000" smtClean="0">
                <a:solidFill>
                  <a:schemeClr val="bg1"/>
                </a:solidFill>
              </a:rPr>
              <a:t>KEYSTONE COPS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755650" y="1773238"/>
            <a:ext cx="7632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395288" y="1557338"/>
            <a:ext cx="82073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400">
                <a:solidFill>
                  <a:srgbClr val="FFFFFF"/>
                </a:solidFill>
              </a:rPr>
              <a:t>Another popular type of silent movie was the car chase comedy. It showed a team of madcap policemen who were always chasing villains. This type of film was invented by Mark Sennet at the Keystone studio.</a:t>
            </a:r>
          </a:p>
        </p:txBody>
      </p:sp>
      <p:pic>
        <p:nvPicPr>
          <p:cNvPr id="13317" name="Picture 7" descr="!B+El!IQCWk~$(KGrHqIOKjYEzmRmHvuZBM-l9Guw5g~~_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3429000"/>
            <a:ext cx="388302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9" descr="42732-the_keystone_cops_1912_19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429000"/>
            <a:ext cx="381635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7504" y="14292"/>
            <a:ext cx="6534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5"/>
              </a:rPr>
              <a:t>https://www.youtube.com/watch?v=a8jphxpi1ro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518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understand Keystone Cops</a:t>
            </a:r>
          </a:p>
          <a:p>
            <a:r>
              <a:rPr lang="en-GB" dirty="0" smtClean="0"/>
              <a:t>To apply acting skills to a Keystone Cops performance</a:t>
            </a:r>
          </a:p>
          <a:p>
            <a:r>
              <a:rPr lang="en-GB" dirty="0" smtClean="0"/>
              <a:t>Create a performance with elements of slapstick and Keystone Cops (Link to last weeks lesson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365104"/>
            <a:ext cx="3883025" cy="2489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89733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89</Words>
  <Application>Microsoft Office PowerPoint</Application>
  <PresentationFormat>On-screen Show (4:3)</PresentationFormat>
  <Paragraphs>10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BUSTER KEATON</vt:lpstr>
      <vt:lpstr>Car Chase Comedy KEYSTONE COPS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BUSTER KEATON</dc:title>
  <dc:creator>Mto</dc:creator>
  <cp:lastModifiedBy>Mto</cp:lastModifiedBy>
  <cp:revision>2</cp:revision>
  <dcterms:created xsi:type="dcterms:W3CDTF">2019-09-27T13:20:36Z</dcterms:created>
  <dcterms:modified xsi:type="dcterms:W3CDTF">2019-09-27T13:31:17Z</dcterms:modified>
</cp:coreProperties>
</file>