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>
        <p:scale>
          <a:sx n="94" d="100"/>
          <a:sy n="94" d="100"/>
        </p:scale>
        <p:origin x="-88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1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6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5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0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4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5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9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4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3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6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7B68-8AAA-4305-AF38-992FD18D4B0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B032-DBB9-4586-A913-E7B36068F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40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51CA-67F8-4D67-B52A-74E33907D8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DEAE-320C-4D03-AD32-D7B289F4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uact=8&amp;ved=0CAcQjRxqFQoTCKv3r-j69ccCFYo9GgodsrwMLw&amp;url=http://www.socraticideas.com/philosophyofreligion.html&amp;psig=AFQjCNFSkrx0t8WQJKAerjmh6QO_f7idPg&amp;ust=144230032887835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hedramateacher.com/the-elements-of-drama-compared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frm=1&amp;source=images&amp;cd=&amp;cad=rja&amp;uact=8&amp;ved=0CAcQjRxqFQoTCMuWkKr79ccCFYI9GgodPgUHrw&amp;url=http://nicholasjv.blogspot.com/2014_01_12_archive.html&amp;psig=AFQjCNFSkrx0t8WQJKAerjmh6QO_f7idPg&amp;ust=144230032887835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" y="1412776"/>
            <a:ext cx="88106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4132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Where do the doors </a:t>
            </a:r>
            <a:r>
              <a:rPr lang="en-GB" sz="3200" b="1" smtClean="0"/>
              <a:t>lead to?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66477" y="11663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Who might be behind the doors?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29511"/>
            <a:ext cx="387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Why is the character in this room to begin with?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8175" y="5129511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/>
              <a:t>Challenge:</a:t>
            </a:r>
          </a:p>
          <a:p>
            <a:r>
              <a:rPr lang="en-GB" sz="3200" dirty="0" smtClean="0"/>
              <a:t>What could the themes of the performance be about?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489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ocraticideas.com/graphics/philos_religion/becki_mirr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6542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mMQQZRxZ3qo/UtPcU5exNbI/AAAAAAAAKRc/wWah7KvEYLM/s1600/Phare+de+La+Jument+off+the+coast+of+Brittany+by+Jean+Guichar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2685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n-GB" dirty="0" smtClean="0"/>
              <a:t>Devising for a</a:t>
            </a:r>
            <a:br>
              <a:rPr lang="en-GB" dirty="0" smtClean="0"/>
            </a:br>
            <a:r>
              <a:rPr lang="en-GB" dirty="0" smtClean="0"/>
              <a:t>Stimulus</a:t>
            </a:r>
            <a:endParaRPr lang="en-GB" dirty="0"/>
          </a:p>
        </p:txBody>
      </p:sp>
      <p:pic>
        <p:nvPicPr>
          <p:cNvPr id="1034" name="Picture 10" descr="http://www.thedramateacher.com/wp-content/uploads/2014/01/mo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" y="3429000"/>
            <a:ext cx="4630012" cy="3188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32448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what is a Stimulus, I hear you ask?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0823"/>
            <a:ext cx="8229600" cy="2782273"/>
          </a:xfrm>
        </p:spPr>
        <p:txBody>
          <a:bodyPr/>
          <a:lstStyle/>
          <a:p>
            <a:pPr marL="137160" indent="0">
              <a:buNone/>
            </a:pPr>
            <a:r>
              <a:rPr lang="en-GB" dirty="0" smtClean="0"/>
              <a:t>A stimulus is something that excites your brain, makes it active and wants to work very quickly to achieve something. </a:t>
            </a:r>
          </a:p>
          <a:p>
            <a:pPr marL="137160" indent="0">
              <a:buNone/>
            </a:pPr>
            <a:r>
              <a:rPr lang="en-GB" dirty="0" smtClean="0"/>
              <a:t>It is a starting point to base your</a:t>
            </a:r>
          </a:p>
          <a:p>
            <a:pPr marL="137160" indent="0">
              <a:buNone/>
            </a:pPr>
            <a:r>
              <a:rPr lang="en-GB" dirty="0"/>
              <a:t>p</a:t>
            </a:r>
            <a:r>
              <a:rPr lang="en-GB" dirty="0" smtClean="0"/>
              <a:t>erformance around.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73134"/>
            <a:ext cx="31813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57301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</a:t>
            </a:r>
            <a:endParaRPr lang="en-GB" sz="3200" dirty="0"/>
          </a:p>
        </p:txBody>
      </p:sp>
      <p:sp>
        <p:nvSpPr>
          <p:cNvPr id="5" name="Oval Callout 4"/>
          <p:cNvSpPr/>
          <p:nvPr/>
        </p:nvSpPr>
        <p:spPr>
          <a:xfrm>
            <a:off x="5894543" y="2933655"/>
            <a:ext cx="3240360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Golly gosh a stimulus sounds very exciting!!!My head is spinning!!!!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5811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Understand a range of stimuli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Apply themes to a performance, based on your chosen 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Evaluate the impact of using a stimulus to help you devise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stimuli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4" y="14127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44" y="1412776"/>
            <a:ext cx="3737992" cy="210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6" y="3314431"/>
            <a:ext cx="2522230" cy="342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1242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pro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34313"/>
            <a:ext cx="2842576" cy="21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1"/>
            <a:ext cx="2088232" cy="21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6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Response and Challenge</a:t>
            </a:r>
            <a:endParaRPr lang="en-GB" sz="6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9765"/>
            <a:ext cx="2790800" cy="207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1810078"/>
            <a:ext cx="45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Something that has been ticked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8304" y="3143346"/>
            <a:ext cx="45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Something that is not ticked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6624736" cy="2016224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Dyslexic" pitchFamily="50" charset="0"/>
              </a:rPr>
              <a:t>KFC 1 – Name three performance </a:t>
            </a:r>
            <a:r>
              <a:rPr lang="en-GB" sz="2000" dirty="0" smtClean="0">
                <a:solidFill>
                  <a:schemeClr val="bg1"/>
                </a:solidFill>
                <a:latin typeface="OpenDyslexic" pitchFamily="50" charset="0"/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Dyslexic" pitchFamily="50" charset="0"/>
              </a:rPr>
              <a:t>KFC 7- Can you identify an idea that you contributed in rehearsal?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Dyslexic" pitchFamily="50" charset="0"/>
              </a:rPr>
              <a:t>BK 2 – Was this strategy used well? Why/why not?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6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Devising for a Stimulus</vt:lpstr>
      <vt:lpstr>So what is a Stimulus, I hear you ask?</vt:lpstr>
      <vt:lpstr>Types of stimuli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10</cp:revision>
  <dcterms:created xsi:type="dcterms:W3CDTF">2018-09-14T08:31:24Z</dcterms:created>
  <dcterms:modified xsi:type="dcterms:W3CDTF">2019-09-27T12:39:47Z</dcterms:modified>
</cp:coreProperties>
</file>